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9492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1676_b5dc1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cute portal vein thrombosis in an elderly man with 
homozygous mutations of plasminogen activator 
inhibitor-1 and methylenetetrahydrofolate reductase 
gen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3105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167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216-221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5">
  <a:themeElements>
    <a:clrScheme name="Theme3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2026-06-30T00:17:28Z</dcterms:created>
  <dcterms:modified xsi:type="dcterms:W3CDTF">2026-06-30T00:17:28Z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