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8050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676_b5dc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cute portal vein thrombosis in an elderly man with 
homozygous mutations of plasminogen activator 
inhibitor-1 and methylenetetrahydrofolate reductase 
ge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3105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67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216-221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9">
  <a:themeElements>
    <a:clrScheme name="Theme9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2026-09-19T03:32:16Z</dcterms:created>
  <dcterms:modified xsi:type="dcterms:W3CDTF">2026-09-19T03:32:16Z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