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180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676_b5dc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ortal vein thrombosis in an elderly man with 
homozygous mutations of plasminogen activator 
inhibitor-1 and methylenetetrahydrofolate reductase 
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6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6-22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2026-07-21T02:42:52Z</dcterms:created>
  <dcterms:modified xsi:type="dcterms:W3CDTF">2026-07-21T02:42:52Z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