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surface malignancies (PSMs) are challenging to treat due to their locoregional nature and poor response to systemic therapies. Cytoreductive surgery (CRS) combined with hyperthermic intraperitoneal chemotherapy (HIPEC) has emerged as a promising treatment for selected patients, though long-term, real-world data remain limited. Aim of the study: To analyze clinical outcomes, survival patterns, and prognostic factors in a large cohort of patients undergoing CRS-HIPEC over a 10-year period at a national referral center.
Material and methods
This retrospective study included 292 adult patients who underwent 319 CRS-HIPEC procedures between 2015 and 2024. Primary endpoints included overall survival (OS) and postoperative outcomes. Data were stratified by tumor type, Peritoneal Cancer Index (PCI), and Completeness of Cytoreduction (CC-score).
Results
The most common indications were colorectal cancer (34.5%), ovarian cancer (27.0%), low-grade appendiceal mucinous neoplasm (LAMN) (16.1%), primary peritoneal cancer (17.7%), and gastric cancer (3.7%). Complete cytoreduction (CC-0) was achieved in 69.9% of cases. Five-year survival rates were highest in LAMN (90.4%) and primary peritoneal cancer (80.7%), and lowest in gastric cancer (25.0%). Lower PCI (<20) and CC-0 resection were strongly associated with improved survival. Postoperative morbidity declined over time, with no in-hospital mortality since 2022.
Conclusions
CRS-HIPEC offers substantial long-term survival benefits in selected patients with PSMs. Tumor biology, PCI, and completeness of cytoreduction are key prognostic factors. Our findings support expanding access to HIPEC in well-selected cases, particularly in tumors with peritoneal-confined dissemin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706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77_2c7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ed CRS-HIPEC for Peritoneal Malignancies: A 10-Year Single-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2026-06-16T23:59:24Z</dcterms:created>
  <dcterms:modified xsi:type="dcterms:W3CDTF">2026-06-16T23:59:24Z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