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527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887_7963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dverse childhood experiences and aggression: a meta-analysis of moderators and cultural contex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324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88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95-219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2026-09-04T15:40:33Z</dcterms:created>
  <dcterms:modified xsi:type="dcterms:W3CDTF">2026-09-04T15:40:33Z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