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2911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887_7963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verse childhood experiences and aggression: a meta-analysis of moderators and cultural contex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324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88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95-21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2026-09-24T18:33:55Z</dcterms:created>
  <dcterms:modified xsi:type="dcterms:W3CDTF">2026-09-24T18:33:55Z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