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79024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1887_7963a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dverse childhood experiences and aggression: a meta-analysis of moderators and cultural contex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23241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188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2195-219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8">
  <a:themeElements>
    <a:clrScheme name="Theme1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2026-08-15T06:06:09Z</dcterms:created>
  <dcterms:modified xsi:type="dcterms:W3CDTF">2026-08-15T06:06:09Z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