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32136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1887_7963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dverse childhood experiences and aggression: a meta-analysis of moderators and cultural contex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324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188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95-219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5">
  <a:themeElements>
    <a:clrScheme name="Theme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2026-07-06T02:31:27Z</dcterms:created>
  <dcterms:modified xsi:type="dcterms:W3CDTF">2026-07-06T02:31:27Z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