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02596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1887_7963a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dverse childhood experiences and aggression: a meta-analysis of moderators and cultural contex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23241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188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5):2195-219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7">
  <a:themeElements>
    <a:clrScheme name="Theme8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2026-10-14T20:28:10Z</dcterms:created>
  <dcterms:modified xsi:type="dcterms:W3CDTF">2026-10-14T20:28:10Z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