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889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7_796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verse childhood experiences and aggression: a meta-analysis of moderators and cultural contex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95-21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2026-11-04T06:11:45Z</dcterms:created>
  <dcterms:modified xsi:type="dcterms:W3CDTF">2026-11-04T06:11:45Z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