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792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9_0096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dentification of key overlapping genes between COVID-19 and acute lung injury to evaluate immune microenvironment and predictive ef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9-12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2026-05-13T09:03:38Z</dcterms:created>
  <dcterms:modified xsi:type="dcterms:W3CDTF">2026-05-13T09:03:38Z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