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62872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1889_0096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dentification of key overlapping genes between COVID-19 and acute lung injury to evaluate immune microenvironment and predictive efficienc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58864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188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1239-124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8">
  <a:themeElements>
    <a:clrScheme name="Theme6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2026-08-01T19:27:33Z</dcterms:created>
  <dcterms:modified xsi:type="dcterms:W3CDTF">2026-08-01T19:27:33Z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