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3752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889_0096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dentification of key overlapping genes between COVID-19 and acute lung injury to evaluate immune microenvironment and predictive efficienc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886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188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39-124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4">
  <a:themeElements>
    <a:clrScheme name="Theme7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2026-09-11T10:07:30Z</dcterms:created>
  <dcterms:modified xsi:type="dcterms:W3CDTF">2026-09-11T10:07:30Z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