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8784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889_0096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dentification of key overlapping genes between COVID-19 and acute lung injury to evaluate immune microenvironment and predictive efficienc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88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88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39-124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">
  <a:themeElements>
    <a:clrScheme name="Theme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2026-10-01T13:43:13Z</dcterms:created>
  <dcterms:modified xsi:type="dcterms:W3CDTF">2026-10-01T13:43:13Z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