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often caused by atherosclerotic plaque rupture, leads to severe myocardial ischemia and necrosis. Despite advancements in treatment, its molecular mechanisms remain incompletely understood. Local anesthetics such as ropivacaine, while beneficial for pain control, may induce cardiotoxicity, complicating MI management. This study aimed to explore the effects of ropivacaine on H9c2 cardiomyocytes and the protective potential of Slc6a4 silencing against ropivacaine-induced cellular damage.
Material and methods
Bioinformatics analysis of the GSE97320 dataset identified MI-associated differentially expressed genes (DEGs), which overlapped with ropivacaine-related genes. H9c2 cells were cultured and treated with ropivacaine to induce myocardial injury. The effects on cell cycle, apoptosis, and oxidative stress were assessed, and the role of Slc6a4 silencing under hypoxia/reoxygenation (H/R) conditions was investigated.
Results
Ropivacaine induced G1 phase arrest and apoptosis in H9c2 cells, with increased Bax and caspase 3 levels and decreased Bcl-2. Oxidative stress was elevated, as evidenced by increased ROS, MDA, and LDH levels and reduced SOD, GSH, and ATP. Slc6a4 silencing under H/R conditions mitigated these effects, reducing cell cycle dysregulation and apoptosis by 40%, lowering NLRP3 inflammasome expression, and promoting Nrf2 nuclear translocation.
Conclusions
This study demonstrates that Slc6a4 silencing alleviates ropivacaine-induced cellular damage by modulating oxidative stress, apoptosis, and cell cycle dynamics, suggesting a potential therapeutic strategy for myocardial ischemia-reperfusion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920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891_3c5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Slc6a4</i> silencing alleviates ropivacaine-induced injury in myocardial infarction cell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2026-09-01T15:16:06Z</dcterms:created>
  <dcterms:modified xsi:type="dcterms:W3CDTF">2026-09-01T15:16:06Z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