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7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2634_1c07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anscobalamin I: a potential diagnostic biomarker and therapeutic target for deep venous thrombus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950" y="952500"/>
            <a:ext cx="30861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26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8-28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2026-05-12T20:57:50Z</dcterms:created>
  <dcterms:modified xsi:type="dcterms:W3CDTF">2026-05-12T20:57:50Z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