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18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2634_1c07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anscobalamin I: a potential diagnostic biomarker and therapeutic target for deep venous thrombus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861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26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8-28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2026-09-10T13:06:54Z</dcterms:created>
  <dcterms:modified xsi:type="dcterms:W3CDTF">2026-09-10T13:06:54Z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