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79960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2634_1c076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ranscobalamin I: a potential diagnostic biomarker and therapeutic target for deep venous thrombus in colorectal cancer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8950" y="952500"/>
            <a:ext cx="3086100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263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6):2868-287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3">
  <a:themeElements>
    <a:clrScheme name="Theme9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2026-09-30T15:48:55Z</dcterms:created>
  <dcterms:modified xsi:type="dcterms:W3CDTF">2026-09-30T15:48:55Z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