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29787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2634_1c07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anscobalamin I: a potential diagnostic biomarker and therapeutic target for deep venous thrombus in colorectal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8950" y="952500"/>
            <a:ext cx="30861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263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68-28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2026-08-21T03:06:38Z</dcterms:created>
  <dcterms:modified xsi:type="dcterms:W3CDTF">2026-08-21T03:06:38Z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