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Material and methods
Results
Conclusions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4567325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212634_1c076_o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Transcobalamin I: a potential diagnostic biomarker and therapeutic target for deep venous thrombus in colorectal cancer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28950" y="952500"/>
            <a:ext cx="3086100" cy="4572000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212634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5;21(6):2868-2871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99">
  <a:themeElements>
    <a:clrScheme name="Theme99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99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99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2026-08-01T02:24:12Z</dcterms:created>
  <dcterms:modified xsi:type="dcterms:W3CDTF">2026-08-01T02:24:12Z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