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927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308_b1d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ed Mendelian randomization and single cell RNA sequencing identify cholesterol gene ABCA1 as a risk factor in oral lichen plan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3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2026-09-21T07:41:17Z</dcterms:created>
  <dcterms:modified xsi:type="dcterms:W3CDTF">2026-09-21T07:41:17Z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