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77940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3308_b1d4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egrated Mendelian randomization and single cell RNA sequencing identify cholesterol gene ABCA1 as a risk factor in oral lichen plan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657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330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9">
  <a:themeElements>
    <a:clrScheme name="Theme4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2026-07-22T23:32:08Z</dcterms:created>
  <dcterms:modified xsi:type="dcterms:W3CDTF">2026-07-22T23:32:08Z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