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075769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3308_b1d41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egrated Mendelian randomization and single cell RNA sequencing identify cholesterol gene ABCA1 as a risk factor in oral lichen planu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6576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330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9">
  <a:themeElements>
    <a:clrScheme name="Theme1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2026-10-11T17:57:02Z</dcterms:created>
  <dcterms:modified xsi:type="dcterms:W3CDTF">2026-10-11T17:57:02Z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