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31063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308_b1d4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egrated Mendelian randomization and single cell RNA sequencing identify cholesterol gene ABCA1 as a risk factor in oral lichen plan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657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30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4">
  <a:themeElements>
    <a:clrScheme name="Theme2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2026-06-12T19:59:22Z</dcterms:created>
  <dcterms:modified xsi:type="dcterms:W3CDTF">2026-06-12T19:59:22Z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