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5214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308_b1d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ed Mendelian randomization and single cell RNA sequencing identify cholesterol gene ABCA1 as a risk factor in oral lichen plan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30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2026-08-12T03:26:52Z</dcterms:created>
  <dcterms:modified xsi:type="dcterms:W3CDTF">2026-08-12T03:26:52Z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