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260249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13308_b1d41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egrated Mendelian randomization and single cell RNA sequencing identify cholesterol gene ABCA1 as a risk factor in oral lichen planu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6576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13308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60">
  <a:themeElements>
    <a:clrScheme name="Theme6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2026-11-02T02:23:44Z</dcterms:created>
  <dcterms:modified xsi:type="dcterms:W3CDTF">2026-11-02T02:23:44Z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