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854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05_e74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ither VitD nor VitD binding protein or VitD receptor has causal effect on cancer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8-21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2026-08-27T22:20:21Z</dcterms:created>
  <dcterms:modified xsi:type="dcterms:W3CDTF">2026-08-27T22:20:21Z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