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12886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3605_e749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Neither VitD nor VitD binding protein or VitD receptor has causal effect on cancers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829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360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168-217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8">
  <a:themeElements>
    <a:clrScheme name="Theme7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2026-10-27T14:49:54Z</dcterms:created>
  <dcterms:modified xsi:type="dcterms:W3CDTF">2026-10-27T14:49:54Z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