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20008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605_e749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ither VitD nor VitD binding protein or VitD receptor has causal effect on cancers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29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6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68-217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6">
  <a:themeElements>
    <a:clrScheme name="Theme9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2026-05-19T09:43:34Z</dcterms:created>
  <dcterms:modified xsi:type="dcterms:W3CDTF">2026-05-19T09:43:34Z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