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36279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605_e749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ither VitD nor VitD binding protein or VitD receptor has causal effect on cancers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29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60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68-21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2026-06-13T10:28:46Z</dcterms:created>
  <dcterms:modified xsi:type="dcterms:W3CDTF">2026-06-13T10:28:46Z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