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5_006d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physical activity and health-related indicators of iron metabolism: evidence from a large, representative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019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1-2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2026-08-29T05:18:23Z</dcterms:created>
  <dcterms:modified xsi:type="dcterms:W3CDTF">2026-08-29T05:18:23Z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