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935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625_006dd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lationship between physical activity and health-related indicators of iron metabolism: evidence from a large, representative coh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3019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62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11-2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2026-07-20T19:54:31Z</dcterms:created>
  <dcterms:modified xsi:type="dcterms:W3CDTF">2026-07-20T19:54:31Z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