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7436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625_006d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lationship between physical activity and health-related indicators of iron metabolism: evidence from a large, representative coh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3019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62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211-22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2026-09-18T10:28:51Z</dcterms:created>
  <dcterms:modified xsi:type="dcterms:W3CDTF">2026-09-18T10:28:51Z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