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47675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3625_006dd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elationship between physical activity and health-related indicators of iron metabolism: evidence from a large, representative coh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00" y="952500"/>
            <a:ext cx="3429000" cy="30194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362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2211-221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8">
  <a:themeElements>
    <a:clrScheme name="Theme5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2026-10-08T11:54:37Z</dcterms:created>
  <dcterms:modified xsi:type="dcterms:W3CDTF">2026-10-08T11:54:37Z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