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96007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626_1360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aseline characteristics of 1,422 patients with heart failure from the HEart failuRe ObsErvational Study of the Polish Cardiac Society (HEROES)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50" y="952500"/>
            <a:ext cx="3990975" cy="2152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62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79-21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2026-08-05T15:30:03Z</dcterms:created>
  <dcterms:modified xsi:type="dcterms:W3CDTF">2026-08-05T15:30:03Z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