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903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26_1360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aseline characteristics of 1,422 patients with heart failure from the HEart failuRe ObsErvational Study of the Polish Cardiac Society (HEROES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0" y="952500"/>
            <a:ext cx="3990975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79-21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2026-06-26T11:41:00Z</dcterms:created>
  <dcterms:modified xsi:type="dcterms:W3CDTF">2026-06-26T11:41:00Z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