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403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26_1360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aseline characteristics of 1,422 patients with heart failure from the HEart failuRe ObsErvational Study of the Polish Cardiac Society (HEROES)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0" y="952500"/>
            <a:ext cx="3990975" cy="2152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2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79-21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2026-10-25T10:27:43Z</dcterms:created>
  <dcterms:modified xsi:type="dcterms:W3CDTF">2026-10-25T10:27:43Z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