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72395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3683_1365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wareness and management of pediatric familial hypercholesterolemia: a Polish physician surve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0" y="952500"/>
            <a:ext cx="303847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368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175-217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2">
  <a:themeElements>
    <a:clrScheme name="Theme5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2026-06-06T01:01:21Z</dcterms:created>
  <dcterms:modified xsi:type="dcterms:W3CDTF">2026-06-06T01:01:21Z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