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Override PartName="/ppt/notesSlides/notesSlide1.xml" ContentType="application/vnd.openxmlformats-officedocument.presentationml.notes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notesSlides/notesSlide1.xml><?xml version="1.0" encoding="utf-8"?>
<p:notes xmlns:a="http://schemas.openxmlformats.org/drawingml/2006/main" xmlns:p="http://schemas.openxmlformats.org/presentation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0" y="0"/>
            <a:ext cx="0" cy="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"/>
          <p:cNvSpPr>
            <a:spLocks noGrp="1"/>
          </p:cNvSpPr>
          <p:nvPr>
            <p:ph type="body" idx="1"/>
          </p:nvPr>
        </p:nvSpPr>
        <p:spPr>
          <a:xfrm>
            <a:off x="0" y="0"/>
            <a:ext cx="5486400" cy="3600450"/>
          </a:xfrm>
          <a:prstGeom prst="rect">
            <a:avLst/>
          </a:prstGeom>
        </p:spPr>
        <p:txBody>
          <a:bodyPr/>
          <a:lstStyle/>
          <a:p>
            <a:pPr algn="l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0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roduction
Material and methods
Results
Conclusions
]]></a:t>
            </a:r>
          </a:p>
        </p:txBody>
      </p:sp>
    </p:spTree>
  </p:cSld>
</p:notes>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10988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13683_13657_o1.jpg"/>
  <Relationship Id="rId3" Type="http://schemas.openxmlformats.org/officeDocument/2006/relationships/image" Target="../media/ams-logo-new-js2.png"/>
  <Relationship Id="rId4" Type="http://schemas.openxmlformats.org/officeDocument/2006/relationships/notesSlide" Target="../notesSlides/notesSlide1.xml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wareness and management of pediatric familial hypercholesterolemia: a Polish physician survey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048000" y="952500"/>
            <a:ext cx="3038475" cy="45624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13683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5;21(5):2175-2178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65">
  <a:themeElements>
    <a:clrScheme name="Theme65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65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65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2026-10-27T09:33:31Z</dcterms:created>
  <dcterms:modified xsi:type="dcterms:W3CDTF">2026-10-27T09:33:31Z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