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654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83_1365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wareness and management of pediatric familial hypercholesterolemia: a Polish physician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5-2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2026-06-26T04:45:32Z</dcterms:created>
  <dcterms:modified xsi:type="dcterms:W3CDTF">2026-06-26T04:45:32Z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