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649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83_1365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wareness and management of pediatric familial hypercholesterolemia: a Polish physician surve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75-21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2026-08-25T09:05:17Z</dcterms:created>
  <dcterms:modified xsi:type="dcterms:W3CDTF">2026-08-25T09:05:17Z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