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46765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3683_13657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wareness and management of pediatric familial hypercholesterolemia: a Polish physician surve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0" y="952500"/>
            <a:ext cx="3038475" cy="4562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368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5):2175-217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5">
  <a:themeElements>
    <a:clrScheme name="Theme8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2026-06-26T05:22:57Z</dcterms:created>
  <dcterms:modified xsi:type="dcterms:W3CDTF">2026-06-26T05:22:57Z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