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28793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683_1365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wareness and management of pediatric familial hypercholesterolemia: a Polish physician surve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952500"/>
            <a:ext cx="303847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68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75-217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2">
  <a:themeElements>
    <a:clrScheme name="Theme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2026-10-06T07:27:42Z</dcterms:created>
  <dcterms:modified xsi:type="dcterms:W3CDTF">2026-10-06T07:27:42Z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