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50399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3752_fd7b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olecular mechanisms related to neutrophils in sepsis using single-cell sequencing combined with Mendelian randomization 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305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375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189-219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2">
  <a:themeElements>
    <a:clrScheme name="Theme6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2026-09-04T02:08:41Z</dcterms:created>
  <dcterms:modified xsi:type="dcterms:W3CDTF">2026-09-04T02:08:41Z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