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021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752_fd7b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olecular mechanisms related to neutrophils in sepsis using single-cell sequencing combined with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05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7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89-21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2026-05-31T00:04:29Z</dcterms:created>
  <dcterms:modified xsi:type="dcterms:W3CDTF">2026-05-31T00:04:29Z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