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676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752_fd7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lecular mechanisms related to neutrophils in sepsis using single-cell sequencing combined with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9-21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2026-09-24T12:02:15Z</dcterms:created>
  <dcterms:modified xsi:type="dcterms:W3CDTF">2026-09-24T12:02:15Z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