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190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752_fd7b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lecular mechanisms related to neutrophils in sepsis using single-cell sequencing combined with Mendelian randomization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305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7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89-21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2026-07-25T18:06:49Z</dcterms:created>
  <dcterms:modified xsi:type="dcterms:W3CDTF">2026-07-25T18:06:49Z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