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12046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823_84f4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ression differences of circINTS4 in various molecular subtypes of breast cancer and its association with clinical pathological featur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391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8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84-21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2026-05-06T21:49:48Z</dcterms:created>
  <dcterms:modified xsi:type="dcterms:W3CDTF">2026-05-06T21:49:48Z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