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086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823_84f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differences of circINTS4 in various molecular subtypes of breast cancer and its association with clinical pathological feat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39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4-21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2026-08-15T11:12:39Z</dcterms:created>
  <dcterms:modified xsi:type="dcterms:W3CDTF">2026-08-15T11:12:39Z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