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86141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3823_84f41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xpression differences of circINTS4 in various molecular subtypes of breast cancer and its association with clinical pathological featur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53911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382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5):2184-218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9">
  <a:themeElements>
    <a:clrScheme name="Theme7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2026-05-27T01:25:43Z</dcterms:created>
  <dcterms:modified xsi:type="dcterms:W3CDTF">2026-05-27T01:25:43Z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