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anuscripts on hepatitis E virus (HEV) epidemiology in Poland listed in Pubmed were analyzed in the context of current clinical and biological knowladge and epidemiological data from other regions of Europe and the world.
Analyzed data indicates a high frequency of IgG HEV in Poland compared to other European countries and parts of the world, on average it exceeds 40%. In some regions of the country, even near 60% of the population has been passed infection. It has been estimated based on the frequency of acute phase markers, that at least 113,000 residents may be infected each year.
Presented results encourage to improve availability of HEV diagnostics, to increase of physicians’ awareness and taking into account HEV infection as an etiological factor of numerous diseases. Preventive measures, especially in risk groups and research on the clinical significance of HEV and on effective therapeutic management should be consider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988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89_71a2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s E virus (HEV) as a new challenge in Poland based on narrative review of epidemiological and clinical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2026-05-07T19:36:21Z</dcterms:created>
  <dcterms:modified xsi:type="dcterms:W3CDTF">2026-05-07T19:36:21Z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