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have suggested an association between herpesvirus infections and idiopathic pulmonary fibrosis (IPF), but the causal relationship remains largely unclear. We used bidirectional Mendelian randomization (MR) to investigate the associations between genetically predicted antibody responses to herpesviruses and IPF risk.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potential reverse causation.
Results
Genetically predicted antibody responses to EBV viral capsid antigen (VCA) p18 were associated with IPF risk. However, GSMR and IVW results indicated that anti-EBV IgG levels were significantly negatively associated with IPF. Sensitivity analyses suggested limited influence of horizontal pleiotropy.
Conclusions
Genetically predicted EBV-related immune responses show heterogeneous associations with IPF risk. These findings suggest a potential role of EBV-related immune mechanisms in IPF, although causal interpretation should be made cautiously. Further studies are needed to clarify underlying biological mechanis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175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related antibody traits and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1811-18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2026-08-16T17:28:01Z</dcterms:created>
  <dcterms:modified xsi:type="dcterms:W3CDTF">2026-08-16T17:28:01Z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