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5 per group). RNA-seq of NBPF1-silenced PC3 cells, and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83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2026-06-02T12:07:55Z</dcterms:created>
  <dcterms:modified xsi:type="dcterms:W3CDTF">2026-06-02T12:07:55Z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