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3497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4619_2a46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nlinear association between weight gain and gallstone risk: the mediating role of the inflammatory marker MH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461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64-28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2026-07-12T01:11:42Z</dcterms:created>
  <dcterms:modified xsi:type="dcterms:W3CDTF">2026-07-12T01:11:42Z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