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984933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4619_2a464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Nonlinear association between weight gain and gallstone risk: the mediating role of the inflammatory marker MH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8000" y="952500"/>
            <a:ext cx="3038475" cy="4562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461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6):2864-286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0">
  <a:themeElements>
    <a:clrScheme name="Theme7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2026-10-01T05:37:46Z</dcterms:created>
  <dcterms:modified xsi:type="dcterms:W3CDTF">2026-10-01T05:37:46Z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