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5709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619_2a46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onlinear association between weight gain and gallstone risk: the mediating role of the inflammatory marker MH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6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64-28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2026-08-01T03:24:35Z</dcterms:created>
  <dcterms:modified xsi:type="dcterms:W3CDTF">2026-08-01T03:24:35Z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