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0265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4619_2a46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onlinear association between weight gain and gallstone risk: the mediating role of the inflammatory marker MH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0" y="952500"/>
            <a:ext cx="303847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461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6):2864-286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8">
  <a:themeElements>
    <a:clrScheme name="Theme1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2026-06-21T23:59:41Z</dcterms:created>
  <dcterms:modified xsi:type="dcterms:W3CDTF">2026-06-21T23:59:41Z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