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6208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4619_2a46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onlinear association between weight gain and gallstone risk: the mediating role of the inflammatory marker MH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952500"/>
            <a:ext cx="303847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461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64-286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2026-09-10T13:10:13Z</dcterms:created>
  <dcterms:modified xsi:type="dcterms:W3CDTF">2026-09-10T13:10:13Z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