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18479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5792_7ec5b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ingle-port robotic urology in Central Europe after regulatory approval: efficiency and reimbursemen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0" y="952500"/>
            <a:ext cx="4572000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579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891-289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0">
  <a:themeElements>
    <a:clrScheme name="Theme8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2026-08-31T09:28:43Z</dcterms:created>
  <dcterms:modified xsi:type="dcterms:W3CDTF">2026-08-31T09:28:43Z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