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704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5792_7ec5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ngle-port robotic urology in Central Europe after regulatory approval: efficiency and reimburs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952500"/>
            <a:ext cx="4572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57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91-28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2026-07-02T01:03:06Z</dcterms:created>
  <dcterms:modified xsi:type="dcterms:W3CDTF">2026-07-02T01:03:06Z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