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70755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5792_7ec5b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ingle-port robotic urology in Central Europe after regulatory approval: efficiency and reimburseme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952500"/>
            <a:ext cx="4572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579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91-289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">
  <a:themeElements>
    <a:clrScheme name="Theme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2026-07-22T03:34:45Z</dcterms:created>
  <dcterms:modified xsi:type="dcterms:W3CDTF">2026-07-22T03:34:45Z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