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4490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6395_dbd70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maternal pre-pregnancy body mass index, health and socioeconomic factors and neonatal birthweight, preterm birth and onset of delivery, double-center case-control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00375" y="952500"/>
            <a:ext cx="3143250" cy="23050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639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6):2876-288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6">
  <a:themeElements>
    <a:clrScheme name="Theme6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2026-05-15T07:03:55Z</dcterms:created>
  <dcterms:modified xsi:type="dcterms:W3CDTF">2026-05-15T07:03:55Z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