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160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5_dbd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maternal pre-pregnancy body mass index, health and socioeconomic factors and neonatal birthweight, preterm birth and onset of delivery, double-cente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6-28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2026-06-24T11:16:50Z</dcterms:created>
  <dcterms:modified xsi:type="dcterms:W3CDTF">2026-06-24T11:16:50Z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