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5802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395_dbd7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maternal pre-pregnancy body mass index, health and socioeconomic factors and neonatal birthweight, preterm birth and onset of delivery, double-center case-contro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3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76-28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2026-06-04T09:05:52Z</dcterms:created>
  <dcterms:modified xsi:type="dcterms:W3CDTF">2026-06-04T09:05:52Z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