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406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96_86cf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betes risk assessment in Polish community pharmacies. Results from a pilot national screening campaig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86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27-5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2026-06-02T18:20:15Z</dcterms:created>
  <dcterms:modified xsi:type="dcterms:W3CDTF">2026-06-02T18:20:15Z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