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130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396_86cf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betes risk assessment in Polish community pharmacies. Results from a pilot national screening campaig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86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39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27-53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2026-09-11T03:18:48Z</dcterms:created>
  <dcterms:modified xsi:type="dcterms:W3CDTF">2026-09-11T03:18:48Z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