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18179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6396_86cff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iabetes risk assessment in Polish community pharmacies. Results from a pilot national screening campaig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2861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639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1):527-53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">
  <a:themeElements>
    <a:clrScheme name="Theme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2026-06-22T21:58:38Z</dcterms:created>
  <dcterms:modified xsi:type="dcterms:W3CDTF">2026-06-22T21:58:38Z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