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2171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416_8bfb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YP2J2 links metabolic reprogramming to colorectal cancer progres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50196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41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72-287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9">
  <a:themeElements>
    <a:clrScheme name="Theme8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2026-08-28T08:24:06Z</dcterms:created>
  <dcterms:modified xsi:type="dcterms:W3CDTF">2026-08-28T08:24:06Z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