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52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416_8bfb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YP2J2 links metabolic reprogramming to colorectal cancer prog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019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4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2-28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2026-05-19T22:16:10Z</dcterms:created>
  <dcterms:modified xsi:type="dcterms:W3CDTF">2026-05-19T22:16:10Z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