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72402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6416_8bfb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YP2J2 links metabolic reprogramming to colorectal cancer progress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50196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641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6):2872-287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3">
  <a:themeElements>
    <a:clrScheme name="Theme7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2026-06-29T04:35:53Z</dcterms:created>
  <dcterms:modified xsi:type="dcterms:W3CDTF">2026-06-29T04:35:53Z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