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1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416_8bfb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YP2J2 links metabolic reprogramming to colorectal cancer prog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19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4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2-28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2026-09-17T20:45:20Z</dcterms:created>
  <dcterms:modified xsi:type="dcterms:W3CDTF">2026-09-17T20:45:20Z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