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47898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6416_8bfb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YP2J2 links metabolic reprogramming to colorectal cancer progress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019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641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72-287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1">
  <a:themeElements>
    <a:clrScheme name="Theme2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2026-07-19T12:05:09Z</dcterms:created>
  <dcterms:modified xsi:type="dcterms:W3CDTF">2026-07-19T12:05:09Z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