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8744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416_8bfb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YP2J2 links metabolic reprogramming to colorectal cancer progres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019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41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72-287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2026-06-09T02:12:56Z</dcterms:created>
  <dcterms:modified xsi:type="dcterms:W3CDTF">2026-06-09T02:12:56Z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