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9104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655_5575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ing CAR T-cell therapy into clinical practice for mantle cell lymphoma: real-world experience from Polan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025" y="952500"/>
            <a:ext cx="3400425" cy="2752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6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51-55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2026-10-13T12:22:36Z</dcterms:created>
  <dcterms:modified xsi:type="dcterms:W3CDTF">2026-10-13T12:22:36Z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