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6717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655_5575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ing CAR T-cell therapy into clinical practice for mantle cell lymphoma: real-world experience from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0425" cy="2752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6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51-5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2026-08-13T21:11:34Z</dcterms:created>
  <dcterms:modified xsi:type="dcterms:W3CDTF">2026-08-13T21:11:34Z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