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443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5_557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CAR T-cell therapy into clinical practice for mantle cell lymphoma: real-world experience from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0425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1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2026-11-02T14:00:56Z</dcterms:created>
  <dcterms:modified xsi:type="dcterms:W3CDTF">2026-11-02T14:00:56Z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