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081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655_5575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CAR T-cell therapy into clinical practice for mantle cell lymphoma: real-world experience from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0425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6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51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2026-07-24T11:18:00Z</dcterms:created>
  <dcterms:modified xsi:type="dcterms:W3CDTF">2026-07-24T11:18:00Z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