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15724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655_5575a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ing CAR T-cell therapy into clinical practice for mantle cell lymphoma: real-world experience from Polan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0425" cy="27527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6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551-55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2026-09-23T05:22:47Z</dcterms:created>
  <dcterms:modified xsi:type="dcterms:W3CDTF">2026-09-23T05:22:47Z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