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7458807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16656_d7822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ssociation of ophthalmic diseases with stroke: cohort study and Mendelian randomization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8958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16656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1):540-550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2026-09-03T13:35:34Z</dcterms:created>
  <dcterms:modified xsi:type="dcterms:W3CDTF">2026-09-03T13:35:34Z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