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507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656_d782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ophthalmic diseases with stroke: cohort study and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95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6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40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2026-07-05T06:54:12Z</dcterms:created>
  <dcterms:modified xsi:type="dcterms:W3CDTF">2026-07-05T06:54:12Z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