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784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6_d782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ophthalmic diseases with stroke: cohort study and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95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40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2026-11-04T03:16:07Z</dcterms:created>
  <dcterms:modified xsi:type="dcterms:W3CDTF">2026-11-04T03:16:07Z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