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0401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656_d782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ophthalmic diseases with stroke: cohort study and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95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6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40-5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8">
  <a:themeElements>
    <a:clrScheme name="Theme3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2026-10-15T00:24:27Z</dcterms:created>
  <dcterms:modified xsi:type="dcterms:W3CDTF">2026-10-15T00:24:27Z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