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77445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6656_d7822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ssociation of ophthalmic diseases with stroke: cohort study and Mendelian randomization analy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8958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665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1):540-55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">
  <a:themeElements>
    <a:clrScheme name="Theme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2026-05-26T01:16:18Z</dcterms:created>
  <dcterms:modified xsi:type="dcterms:W3CDTF">2026-05-26T01:16:18Z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