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9901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6656_d782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of ophthalmic diseases with stroke: cohort study and Mendelian randomization 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95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665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40-55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7">
  <a:themeElements>
    <a:clrScheme name="Theme8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2026-07-25T10:04:01Z</dcterms:created>
  <dcterms:modified xsi:type="dcterms:W3CDTF">2026-07-25T10:04:01Z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