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33884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7046_c9624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From GWAS to TWAS: multi-omics dissection of sepsis uncovers consistent impact of <i>ATG4B</i> across tissues]]>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704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1):572-57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3">
  <a:themeElements>
    <a:clrScheme name="Theme4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2026-09-02T04:16:10Z</dcterms:created>
  <dcterms:modified xsi:type="dcterms:W3CDTF">2026-09-02T04:16:10Z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