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517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7046_c962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rom GWAS to TWAS: multi-omics dissection of sepsis uncovers consistent impact of <i>ATG4B</i> across tissues]]>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7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2-5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2026-05-24T15:10:34Z</dcterms:created>
  <dcterms:modified xsi:type="dcterms:W3CDTF">2026-05-24T15:10:34Z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