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3985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7046_c962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rom GWAS to TWAS: multi-omics dissection of sepsis uncovers consistent impact of <i>ATG4B</i> across tissues]]>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704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72-57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6">
  <a:themeElements>
    <a:clrScheme name="Theme4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2026-06-13T20:24:32Z</dcterms:created>
  <dcterms:modified xsi:type="dcterms:W3CDTF">2026-06-13T20:24:32Z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