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abolic memory represents a major challenge in diabetic nephropathy (DN), yet the involvement of m6A RNA modification and ferroptosis remains unclear.
Material and methods
Human endothelial cell lines (HUVECs and HRGECs) were used to establish an in vitro model of metabolic memory, alongside a murine model of DN induced by streptozotocin. MeRIP-seq was performed to profile m6A modification in total RNA, and MeRIP-qPCR was conducted to validate m6A enrichment in HSPG2. In HRGECs, gain- and loss-of-function studies for FTO and HSPG2 were carried out prior to induction of metabolic memory. The expression of ferroptosis-related proteins, FTO, and HSPG2 was assessed using real-time PCR, western blotting, and cellular immunofluorescence. Iron dyshomeostasis and oxidative stress were evaluated using commercial kits. Serum samples were analyzed for blood glucose and renal function.
Results
Dysregulation of RNA m6A modification was observed in the endothelial cell metabolic memory model, with a significant downregulation of m6A methylation in   HSPG2. Both in vitro and in vivo models exhibited reduced m6A levels and decreased mRNA and protein expression of HSPG2. In contrast, FTO expression was markedly upregulated. Functional analyses demonstrated that FTO suppressed HSPG2 expression in an m6A-dependent manner, thereby promoting ferroptosis. In the mouse model of DN, ferroptosis inhibitor Fer-1 blocked ferroptosis and improved blood glucose and kidney function parameters.
Conclusions
FTO promotes ferroptosis by downregulating HSPG2 expression in an m6A-dependent mechanism and is critically involved in the pathogenesis of endothelial cell metabolic memory and DN. These findings highlight FTO as a potential therapeutic target for D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609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7797_6327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TO promotes ferroptosis through m6A-dependent downregulation of HSPG2 expression in endothelial cell metabolic memory and diabetic neph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24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779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2026-10-30T07:18:02Z</dcterms:created>
  <dcterms:modified xsi:type="dcterms:W3CDTF">2026-10-30T07:18:02Z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