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atient-related factors influencing the risk of early postoperative complications in Crohn’s disease (CD).
Material and methods
A meta-analysis was conducted based on articles addressing early complications after abdominal surgery for CD. The analysis included the following risk factors: age, sex, hypoalbuminemia, serum C-reactive protein (CRP) levels, anemia, blood leukocyte levels, body mass index (BMI), smoking, diabetes mellitus, and hypertension. A systematic review was performed between 21 November 2021 and 4 December 2021 and repeated after three and a half years. Outcomes were reported as two effect sizes: odds ratio (OR) and response ratio (R), both with 95% CI, p-value < 0.05, and visualization in a forest plot. The strength of evidence was determined based on Egger’s test p-value, sample size, and I² statistic.
Results
The following significant risk factors of early postoperative complications in CD were identified with Level I strength of evidence: hypoalbuminemia (OR = 1.82; 95% CI: 1.62–2.06), anemia (OR = 1.77; 95% CI: 1.47–2.15), age ≥ 40 years (OR = 1.44; 95% CI: 1.18–1.77), diabetes (OR = 1.28; 95% CI: 1.04–1.57), hypertension (OR = 1.27; 95% CI: 1.06–1.51), and smoking (OR = 1.23; 95% CI: 1.14–1.33). At Level II, the identified factors included CRP levels (R = 1.58; 95% CI: 1.32–1.89), male sex (OR = 1.23; 95% CI: 1.11–1.37), and blood leukocyte levels (R = 1.11; 95% CI: 1.07–1.15).
Conclusions
These findings suggest that nutritional status, age, comorbidities, and parameters of blood morphology and biochemistry should be carefully considered when assessing the risk of postoperative complications in patients with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45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59_8e9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ients at high risk of postoperative complications in Crohn’s disea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06-20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2026-10-21T07:37:36Z</dcterms:created>
  <dcterms:modified xsi:type="dcterms:W3CDTF">2026-10-21T07:37:36Z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