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784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229_ac5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, regional, and national incidence, mortality, DALY, and prevalence rates of orofacial clefts in children and adolescents from 1990 to 2021, with predictions to 2050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28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2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55-5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2026-08-31T07:42:58Z</dcterms:created>
  <dcterms:modified xsi:type="dcterms:W3CDTF">2026-08-31T07:42:58Z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