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3201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490_b05e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iological and social determinants of early childhood development assessed with ASQ-3: a Bulgarian nursery-based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50" y="952500"/>
            <a:ext cx="3228975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49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69-5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2026-06-14T05:42:24Z</dcterms:created>
  <dcterms:modified xsi:type="dcterms:W3CDTF">2026-06-14T05:42:24Z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