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834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490_b05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logical and social determinants of early childhood development assessed with ASQ-3: a Bulgarian nursery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4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9-5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2026-10-13T04:53:35Z</dcterms:created>
  <dcterms:modified xsi:type="dcterms:W3CDTF">2026-10-13T04:53:35Z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