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015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490_b05e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ological and social determinants of early childhood development assessed with ASQ-3: a Bulgarian nursery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289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4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69-5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0">
  <a:themeElements>
    <a:clrScheme name="Theme1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2026-07-24T09:28:45Z</dcterms:created>
  <dcterms:modified xsi:type="dcterms:W3CDTF">2026-07-24T09:28:45Z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