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6321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490_b05e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ological and social determinants of early childhood development assessed with ASQ-3: a Bulgarian nursery-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0" y="952500"/>
            <a:ext cx="322897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49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69-5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2026-08-13T10:10:37Z</dcterms:created>
  <dcterms:modified xsi:type="dcterms:W3CDTF">2026-08-13T10:10:37Z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