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3808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490_b05e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ological and social determinants of early childhood development assessed with ASQ-3: a Bulgarian nursery-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2897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4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69-5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2026-09-02T15:56:46Z</dcterms:created>
  <dcterms:modified xsi:type="dcterms:W3CDTF">2026-09-02T15:56:46Z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