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696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490_b05e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logical and social determinants of early childhood development assessed with ASQ-3: a Bulgarian nursery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4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9-5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2026-07-04T08:22:40Z</dcterms:created>
  <dcterms:modified xsi:type="dcterms:W3CDTF">2026-07-04T08:22:40Z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