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ism spectrum disorder (ASD) is a developmental brain 
condition that causes problems with social interaction and communication, 
as well as repetitive behaviors. Early ASD screening is vital for prompt ac
tions, as existing diagnostic methods suffer from scalability limitations in 
resource-constrained settings. Herein, a machine learning (ML)-based explain
able predictive model was developed and evaluated for early screening of ASD 
in toddlers using Q-CHAT-10 behavioral, demographic, and clinical features.
Material and methods
A total of 1054 toddlers’ records sourced from 
the Autism Screening for Toddlers dataset freely available at Kaggle were ret
rospectively analyzed. Data preprocessing, statistical feature selection, and 
dimensionality reduction were performed. Multiple ensemble models were 
trained using Q-CHAT-10 behavioral features combined with demographic 
and clinical variables. Several algorithms were tested, including Logistic Re
gression, Random Forest, Gradient Boosting, and Multilayer Perceptron, with 
k-fold cross-validation for model selection. SHAP analysis was employed to 
explore the reasons behind individual predictions.
Results
Model performance was evaluated using ROC-AUC. Feature im
portance was checked to identify the most predictive items. The Gradient 
Boosting classifier achieved the best performance, with an accuracy of 0.98 
(95% CI: 0.85–0.93), sensitivity of 0.91, specificity of 0.87, and ROC-AUC 
of 0.94 on the held-out test set. SHAP analysis revealed total Q-CHAT-10 
score, response to name, pointing to share interest, and pretend play as 
the most influential predictors.
Conclusions
This ML framework accurately detects ASD traits in toddlers, 
highlighting the potential of a scalable, low-cost screening tool to enable 
early ASD detection and improve equitable access to pediatric care. How
ever, external validation across diverse populations with larger samples is 
warranted before clinical application can be recommen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612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492_c7e4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screening of autism spectrum disorder in toddlers 
using machine learn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10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4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2026-08-28T19:22:53Z</dcterms:created>
  <dcterms:modified xsi:type="dcterms:W3CDTF">2026-08-28T19:22:53Z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