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9182477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18625_9aba7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Epidemiological analysis and preventive strategies of paediatric burns inpatients in a Hangzhou hospital from 2020 to 2024: a retrospective stud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21812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18625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6;22(1):563-568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91">
  <a:themeElements>
    <a:clrScheme name="Theme9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91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91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2026-09-23T12:23:24Z</dcterms:created>
  <dcterms:modified xsi:type="dcterms:W3CDTF">2026-09-23T12:23:24Z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