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69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625_9aba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pidemiological analysis and preventive strategies of paediatric burns inpatients in a Hangzhou hospital from 2020 to 2024: a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62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3-5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1">
  <a:themeElements>
    <a:clrScheme name="Theme5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2026-05-24T20:10:35Z</dcterms:created>
  <dcterms:modified xsi:type="dcterms:W3CDTF">2026-05-24T20:10:35Z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