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068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625_9aba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pidemiological analysis and preventive strategies of paediatric burns inpatients in a Hangzhou hospital from 2020 to 2024: a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181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62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63-5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2026-06-13T22:42:58Z</dcterms:created>
  <dcterms:modified xsi:type="dcterms:W3CDTF">2026-06-13T22:42:58Z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