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4376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625_9aba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pidemiological analysis and preventive strategies of paediatric burns inpatients in a Hangzhou hospital from 2020 to 2024: a retrospective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181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62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63-5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6">
  <a:themeElements>
    <a:clrScheme name="Theme4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2026-09-03T07:42:26Z</dcterms:created>
  <dcterms:modified xsi:type="dcterms:W3CDTF">2026-09-03T07:42:26Z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