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792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625_9aba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pidemiological analysis and preventive strategies of paediatric burns inpatients in a Hangzhou hospital from 2020 to 2024: a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181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6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63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2026-11-02T23:43:29Z</dcterms:created>
  <dcterms:modified xsi:type="dcterms:W3CDTF">2026-11-02T23:43:29Z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