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1456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10_a758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ication adherence in vascular prevention: findings from the SIFHON-ADH survey in Argent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31-5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2026-07-04T01:43:39Z</dcterms:created>
  <dcterms:modified xsi:type="dcterms:W3CDTF">2026-07-04T01:43:39Z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