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12123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8810_a758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dication adherence in vascular prevention: findings from the SIFHON-ADH survey in Argentin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88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31-53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1">
  <a:themeElements>
    <a:clrScheme name="Theme6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2026-09-22T19:22:46Z</dcterms:created>
  <dcterms:modified xsi:type="dcterms:W3CDTF">2026-09-22T19:22:46Z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