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9104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8810_a758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dication adherence in vascular prevention: findings from the SIFHON-ADH survey in Argentin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572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88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31-53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2026-10-13T12:22:34Z</dcterms:created>
  <dcterms:modified xsi:type="dcterms:W3CDTF">2026-10-13T12:22:34Z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