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103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0_a75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tion adherence in vascular prevention: findings from the SIFHON-ADH survey in Argent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1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2026-06-13T23:41:57Z</dcterms:created>
  <dcterms:modified xsi:type="dcterms:W3CDTF">2026-06-13T23:41:57Z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