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6702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810_a758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dication adherence in vascular prevention: findings from the SIFHON-ADH survey in Argentin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8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31-5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2026-05-24T20:19:50Z</dcterms:created>
  <dcterms:modified xsi:type="dcterms:W3CDTF">2026-05-24T20:19:50Z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