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41356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8810_a758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dication adherence in vascular prevention: findings from the SIFHON-ADH survey in Argentin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881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531-53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9">
  <a:themeElements>
    <a:clrScheme name="Theme6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2026-06-14T00:34:54Z</dcterms:created>
  <dcterms:modified xsi:type="dcterms:W3CDTF">2026-06-14T00:34:54Z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