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66794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8810_a758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edication adherence in vascular prevention: findings from the SIFHON-ADH survey in Argentin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881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1):531-53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2">
  <a:themeElements>
    <a:clrScheme name="Theme2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2026-11-02T20:34:34Z</dcterms:created>
  <dcterms:modified xsi:type="dcterms:W3CDTF">2026-11-02T20:34:34Z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