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463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138_e0aa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abapentinoid use and inpatient falls in hospitalized adults: a propensity score–matched case–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6575" y="952500"/>
            <a:ext cx="2990850" cy="1924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1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36-5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2026-08-04T07:53:58Z</dcterms:created>
  <dcterms:modified xsi:type="dcterms:W3CDTF">2026-08-04T07:53:58Z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