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51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38_e0a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bapentinoid use and inpatient falls in hospitalized adults: a propensity score–matched case–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952500"/>
            <a:ext cx="2990850" cy="1924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6-5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2026-10-03T13:42:58Z</dcterms:created>
  <dcterms:modified xsi:type="dcterms:W3CDTF">2026-10-03T13:42:58Z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