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8953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9138_e0aa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abapentinoid use and inpatient falls in hospitalized adults: a propensity score–matched case–contro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6575" y="952500"/>
            <a:ext cx="2990850" cy="1924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91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36-5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4">
  <a:themeElements>
    <a:clrScheme name="Theme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2026-05-15T21:05:18Z</dcterms:created>
  <dcterms:modified xsi:type="dcterms:W3CDTF">2026-05-15T21:05:18Z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