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8898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140_516a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thogenic LMNA variant identified in a family with dilated cardiomyopathy and arrhythmias highlights cascade screening importa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623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1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79-5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2026-05-15T19:32:35Z</dcterms:created>
  <dcterms:modified xsi:type="dcterms:W3CDTF">2026-05-15T19:32:35Z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