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3780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9140_516a9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athogenic LMNA variant identified in a family with dilated cardiomyopathy and arrhythmias highlights cascade screening importa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0850" y="952500"/>
            <a:ext cx="3162300" cy="2828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914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79-58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9">
  <a:themeElements>
    <a:clrScheme name="Theme8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2026-06-25T04:29:15Z</dcterms:created>
  <dcterms:modified xsi:type="dcterms:W3CDTF">2026-06-25T04:29:15Z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