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142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40_516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thogenic LMNA variant identified in a family with dilated cardiomyopathy and arrhythmias highlights cascade screening import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623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9-5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2026-09-13T11:13:05Z</dcterms:created>
  <dcterms:modified xsi:type="dcterms:W3CDTF">2026-09-13T11:13:05Z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