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81779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9140_516a9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athogenic LMNA variant identified in a family with dilated cardiomyopathy and arrhythmias highlights cascade screening importanc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0850" y="952500"/>
            <a:ext cx="3162300" cy="28289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914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1):579-58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8">
  <a:themeElements>
    <a:clrScheme name="Theme1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2026-10-24T00:25:17Z</dcterms:created>
  <dcterms:modified xsi:type="dcterms:W3CDTF">2026-10-24T00:25:17Z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