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07648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9140_516a9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athogenic LMNA variant identified in a family with dilated cardiomyopathy and arrhythmias highlights cascade screening importan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850" y="952500"/>
            <a:ext cx="3162300" cy="2828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914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579-58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">
  <a:themeElements>
    <a:clrScheme name="Theme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2026-10-03T20:43:27Z</dcterms:created>
  <dcterms:modified xsi:type="dcterms:W3CDTF">2026-10-03T20:43:27Z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