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In patients with chronic obstructive pulmonary disease (COPD), statins may improve lung function and reduce exacerbations. In COPD, growth differentiation factor-15 (GDF-15) has been shown to correlate with increasing age, current smoking, and greater comorbidity, and to predict disease outcomes; however, the effect of statins on GDF-15 is not known.
Material and methods
This study was designed as a post-hoc analysis of GDF-15 levels in serum samples obtained from 54 patients with COPD (49 men; 90.7%), who had a 1-second forced expiratory volume (FEV1) to forced vital capacity (FVC) ratio < 0.7. Patients assigned (1 : 1) to receive simvastatin (40 mg/day) or to remain without such treatment were followed for 3 months. Lung function and laboratory parameters, including C-reactive protein, tumor necrosis factor-a (TNF-a), interleukin-6, and plasminogen activator inhibitor type 1 (PAI-1), were also assessed.
Results
Baseline GDF-15 concentrations (median: 907.5 pg/ml, interquartile range: 720–1095 pg/ml) correlated negatively with FEV1 (r = –0.38, p < 0.01) and positively with age (r = 0.32, p = 0.017), TNF-a (r = 0.31, p = 0.031), and PAI-1 (r = 0.40, p < 0.01), but not with lipid profile or other variables. Simvastatin reduced GDF-15 by 23% at 3 months compared to baseline (p < 0.01), independently of changes in lipid variables or inflammatory markers. At both 1 and 3 months, GDF-15 levels in the statin-treated group were 14% and 22% lower compared to the untreated control group (both p < 0.05).
Conclusions
Our study suggests that statin treatment can reduce circulating GDF-15 levels associated with COPD severity, which may be an additional benefit of such treatment beyond lipid-lowering or anti-inflammatory effec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0750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9847_2130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imvastatin reduces growth differentiation factor-15 in patients with chronic obstructive pulmonary dis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984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848-85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0">
  <a:themeElements>
    <a:clrScheme name="Theme8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2026-10-26T23:52:31Z</dcterms:created>
  <dcterms:modified xsi:type="dcterms:W3CDTF">2026-10-26T23:52:31Z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