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576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327_6388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of type 1 diabetes with pancreatic cancer: a multi-ancestry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18-1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2026-10-27T22:48:56Z</dcterms:created>
  <dcterms:modified xsi:type="dcterms:W3CDTF">2026-10-27T22:48:56Z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