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430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0327_6388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usal association of type 1 diabetes with pancreatic cancer: a multi-ancestry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03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18-12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4">
  <a:themeElements>
    <a:clrScheme name="Theme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2026-08-28T14:20:18Z</dcterms:created>
  <dcterms:modified xsi:type="dcterms:W3CDTF">2026-08-28T14:20:18Z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