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644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327_6388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association of type 1 diabetes with pancreatic cancer: a multi-ancestry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857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3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18-122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2026-05-20T03:35:59Z</dcterms:created>
  <dcterms:modified xsi:type="dcterms:W3CDTF">2026-05-20T03:35:59Z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