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0421248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0327_6388b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Causal association of type 1 diabetes with pancreatic cancer: a multi-ancestry Mendelian randomization stud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952500"/>
            <a:ext cx="6096000" cy="28575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0327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1218-1223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95">
  <a:themeElements>
    <a:clrScheme name="Theme9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9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9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2026-10-07T20:29:35Z</dcterms:created>
  <dcterms:modified xsi:type="dcterms:W3CDTF">2026-10-07T20:29:35Z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