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48477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0466_76b77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ysfibrinogenemia and elevated anti-cyclic citrullinated peptide antibodies: a rare and intriguing c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9925" y="952500"/>
            <a:ext cx="2714625" cy="4552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046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245-124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">
  <a:themeElements>
    <a:clrScheme name="Theme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2026-07-19T13:41:40Z</dcterms:created>
  <dcterms:modified xsi:type="dcterms:W3CDTF">2026-07-19T13:41:40Z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