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24986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0466_76b77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ysfibrinogenemia and elevated anti-cyclic citrullinated peptide antibodies: a rare and intriguing cas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9925" y="952500"/>
            <a:ext cx="2714625" cy="45529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046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1245-124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9">
  <a:themeElements>
    <a:clrScheme name="Theme6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2026-05-19T23:33:13Z</dcterms:created>
  <dcterms:modified xsi:type="dcterms:W3CDTF">2026-05-19T23:33:13Z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