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718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466_76b7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fibrinogenemia and elevated anti-cyclic citrullinated peptide antibodies: a rare and intriguing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925" y="952500"/>
            <a:ext cx="27146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4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45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2026-10-28T02:45:48Z</dcterms:created>
  <dcterms:modified xsi:type="dcterms:W3CDTF">2026-10-28T02:45:48Z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