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866588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466_76b77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ysfibrinogenemia and elevated anti-cyclic citrullinated peptide antibodies: a rare and intriguing case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09925" y="952500"/>
            <a:ext cx="2714625" cy="455295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466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45-124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6">
  <a:themeElements>
    <a:clrScheme name="Theme86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6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6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2026-09-17T12:53:27Z</dcterms:created>
  <dcterms:modified xsi:type="dcterms:W3CDTF">2026-09-17T12:53:27Z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