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288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466_76b7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fibrinogenemia and elevated anti-cyclic citrullinated peptide antibodies: a rare and intriguing c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925" y="952500"/>
            <a:ext cx="2714625" cy="4552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46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45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4">
  <a:themeElements>
    <a:clrScheme name="Theme9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2026-08-28T10:23:45Z</dcterms:created>
  <dcterms:modified xsi:type="dcterms:W3CDTF">2026-08-28T10:23:45Z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