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0016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0750_685b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nlinear association between muscle quality index and stroke risk in American adults: a national 
cross-sec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09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07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12-12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2026-08-29T06:35:35Z</dcterms:created>
  <dcterms:modified xsi:type="dcterms:W3CDTF">2026-08-29T06:35:35Z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