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63210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0750_685b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onlinear association between muscle quality index and stroke risk in American adults: a national 
cross-sectional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609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075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1212-121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">
  <a:themeElements>
    <a:clrScheme name="Theme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2026-07-21T06:37:07Z</dcterms:created>
  <dcterms:modified xsi:type="dcterms:W3CDTF">2026-07-21T06:37:07Z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