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79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750_685b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muscle quality index and stroke risk in American adults: a national 
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09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7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2-12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2026-06-30T01:08:19Z</dcterms:created>
  <dcterms:modified xsi:type="dcterms:W3CDTF">2026-06-30T01:08:19Z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