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68586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1117_c8e4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real-world pharmacovigilance analysis of cardiac, endocrine, and neurological adverse events associated with cabergoline: a disproportionality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111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1224-123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4">
  <a:themeElements>
    <a:clrScheme name="Theme1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2026-10-22T11:46:35Z</dcterms:created>
  <dcterms:modified xsi:type="dcterms:W3CDTF">2026-10-22T11:46:35Z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