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9767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117_c8e4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real-world pharmacovigilance analysis of cardiac, endocrine, and neurological adverse events associated with cabergoline: a disproportionality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11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24-123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2026-07-12T18:36:42Z</dcterms:created>
  <dcterms:modified xsi:type="dcterms:W3CDTF">2026-07-12T18:36:42Z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