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846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5_0bdc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ing as a determinant of rheumatoid arthritis: integrated evidence from epidemiological patterns, genetic signals, and mechanistic insigh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4-12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2026-08-22T03:12:38Z</dcterms:created>
  <dcterms:modified xsi:type="dcterms:W3CDTF">2026-08-22T03:12:38Z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