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87849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1185_0bdc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moking as a determinant of rheumatoid arthritis: integrated evidence from epidemiological patterns, genetic signals, and mechanistic insigh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67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118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1234-123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3">
  <a:themeElements>
    <a:clrScheme name="Theme4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2026-10-01T13:43:44Z</dcterms:created>
  <dcterms:modified xsi:type="dcterms:W3CDTF">2026-10-01T13:43:44Z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