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325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85_0bdc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moking as a determinant of rheumatoid arthritis: integrated evidence from epidemiological patterns, genetic signals, and mechanistic insigh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4-12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2026-10-21T20:58:34Z</dcterms:created>
  <dcterms:modified xsi:type="dcterms:W3CDTF">2026-10-21T20:58:34Z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