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Material and methods
Results
Conclusions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462872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221185_0bdce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moking as a determinant of rheumatoid arthritis: integrated evidence from epidemiological patterns, genetic signals, and mechanistic insights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24000" y="952500"/>
            <a:ext cx="6096000" cy="406717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221185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6;22(2):1234-1238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76">
  <a:themeElements>
    <a:clrScheme name="Theme76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76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76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2026-08-01T19:27:33Z</dcterms:created>
  <dcterms:modified xsi:type="dcterms:W3CDTF">2026-08-01T19:27:33Z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