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183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185_0bdc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moking as a determinant of rheumatoid arthritis: integrated evidence from epidemiological patterns, genetic signals, and mechanistic insigh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1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34-123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2026-06-02T12:07:53Z</dcterms:created>
  <dcterms:modified xsi:type="dcterms:W3CDTF">2026-06-02T12:07:53Z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