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25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86_e0fe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therogenic lipid ratios and insulin resistance primarily reflect adiposity rather than androgen status in adolescents with polycystic ovary syndrome: evidence from a large case-control coh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8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06-12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2026-10-21T20:58:35Z</dcterms:created>
  <dcterms:modified xsi:type="dcterms:W3CDTF">2026-10-21T20:58:35Z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