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469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186_e0fe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therogenic lipid ratios and insulin resistance primarily reflect adiposity rather than androgen status in adolescents with polycystic ovary syndrome: evidence from a large case-control coh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76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18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06-12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4">
  <a:themeElements>
    <a:clrScheme name="Theme7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2026-06-22T12:17:33Z</dcterms:created>
  <dcterms:modified xsi:type="dcterms:W3CDTF">2026-06-22T12:17:33Z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