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3810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6_e0fe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herogenic lipid ratios and insulin resistance primarily reflect adiposity rather than androgen status in adolescents with polycystic ovary syndrome: evidence from a large case-control cohor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76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06-121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3">
  <a:themeElements>
    <a:clrScheme name="Theme8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2026-09-11T10:17:08Z</dcterms:created>
  <dcterms:modified xsi:type="dcterms:W3CDTF">2026-09-11T10:17:08Z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