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883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6_e0f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herogenic lipid ratios and insulin resistance primarily reflect adiposity rather than androgen status in adolescents with polycystic ovary syndrome: evidence from a large case-control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06-1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2026-07-12T16:01:57Z</dcterms:created>
  <dcterms:modified xsi:type="dcterms:W3CDTF">2026-07-12T16:01:57Z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