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418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422_0386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rdiovascular disease in cancer patients: a neglected dimension of modern oncolog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782-78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1">
  <a:themeElements>
    <a:clrScheme name="Theme9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2026-05-12T20:31:55Z</dcterms:created>
  <dcterms:modified xsi:type="dcterms:W3CDTF">2026-05-12T20:31:55Z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