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6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422_038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rdiovascular disease in cancer patients: a neglected dimension of modern oncolog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4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82-7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2026-06-01T21:42:56Z</dcterms:created>
  <dcterms:modified xsi:type="dcterms:W3CDTF">2026-06-01T21:42:56Z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