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83532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1422_0386b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ardiovascular disease in cancer patients: a neglected dimension of modern oncolog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0671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2142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2):782-78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7">
  <a:themeElements>
    <a:clrScheme name="Theme5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2026-07-12T01:17:31Z</dcterms:created>
  <dcterms:modified xsi:type="dcterms:W3CDTF">2026-07-12T01:17:31Z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