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8493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422_0386b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rdiovascular disease in cancer patients: a neglected dimension of modern oncolog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42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782-78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2026-10-01T05:38:08Z</dcterms:created>
  <dcterms:modified xsi:type="dcterms:W3CDTF">2026-10-01T05:38:08Z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