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500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520_fec4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ing measures of remnant cholesterol and inflammation: risky busines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695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5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84-6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2026-07-12T05:23:38Z</dcterms:created>
  <dcterms:modified xsi:type="dcterms:W3CDTF">2026-07-12T05:23:38Z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