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3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520_fec4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grating measures of remnant cholesterol and inflammation: risky business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3695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52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684-6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2026-06-22T02:40:55Z</dcterms:created>
  <dcterms:modified xsi:type="dcterms:W3CDTF">2026-06-22T02:40:55Z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