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6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520_fec4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ng measures of remnant cholesterol and inflammation: risky busines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695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84-6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2026-05-12T21:13:18Z</dcterms:created>
  <dcterms:modified xsi:type="dcterms:W3CDTF">2026-05-12T21:13:18Z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