
<file path=[Content_Types].xml><?xml version="1.0" encoding="utf-8"?>
<Types xmlns="http://schemas.openxmlformats.org/package/2006/content-types">
  <Default Extension="rels" ContentType="application/vnd.openxmlformats-package.relationships+xml"/>
  <Default Extension="xml" ContentType="application/xml"/>
  <Default Extension="svg" ContentType="image/svg+xml"/>
  <Override PartName="/ppt/presentation.xml" ContentType="application/vnd.openxmlformats-officedocument.presentationml.presentation.main+xml"/>
  <Override PartName="/ppt/presProps.xml" ContentType="application/vnd.openxmlformats-officedocument.presentationml.presProps+xml"/>
  <Override PartName="/ppt/tableStyles.xml" ContentType="application/vnd.openxmlformats-officedocument.presentationml.tableStyles+xml"/>
  <Override PartName="/ppt/viewProps.xml" ContentType="application/vnd.openxmlformats-officedocument.presentationml.viewProps+xml"/>
  <Override PartName="/docProps/app.xml" ContentType="application/vnd.openxmlformats-officedocument.extended-properties+xml"/>
  <Override PartName="/docProps/core.xml" ContentType="application/vnd.openxmlformats-package.core-properties+xml"/>
  <Override PartName="/docProps/custom.xml" ContentType="application/vnd.openxmlformats-officedocument.custom-properties+xml"/>
  <Override PartName="/ppt/slideMasters/slideMaster1.xml" ContentType="application/vnd.openxmlformats-officedocument.presentationml.slideMaster+xml"/>
  <Override PartName="/ppt/theme/theme1.xml" ContentType="application/vnd.openxmlformats-officedocument.theme+xml"/>
  <Override PartName="/ppt/slideLayouts/slideLayout1.xml" ContentType="application/vnd.openxmlformats-officedocument.presentationml.slideLayout+xml"/>
  <Override PartName="/ppt/slides/slide1.xml" ContentType="application/vnd.openxmlformats-officedocument.presentationml.slide+xml"/>
  <Default Extension="gif" ContentType="image/gif"/>
  <Default Extension="jpg" ContentType="image/jpeg"/>
  <Default Extension="jpeg" ContentType="image/jpeg"/>
  <Default Extension="png" ContentType="image/png"/>
  <Default Extension="xlsx" ContentType="application/vnd.openxmlformats-officedocument.spreadsheetml.sheet"/>
</Types>
</file>

<file path=_rels/.rels><?xml version="1.0" encoding="UTF-8" standalone="yes"?>
<Relationships xmlns="http://schemas.openxmlformats.org/package/2006/relationships">
  <Relationship Id="rId1" Type="http://schemas.openxmlformats.org/officeDocument/2006/relationships/officeDocument" Target="ppt/presentation.xml"/>
  <Relationship Id="rId2" Type="http://schemas.openxmlformats.org/package/2006/relationships/metadata/core-properties" Target="docProps/core.xml"/>
  <Relationship Id="rId3" Type="http://schemas.openxmlformats.org/officeDocument/2006/relationships/extended-properties" Target="docProps/app.xml"/>
  <Relationship Id="rId4" Type="http://schemas.openxmlformats.org/officeDocument/2006/relationships/custom-properties" Target="docProps/custom.xml"/>
</Relationships>
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>
  <p:sldMasterIdLst>
    <p:sldMasterId id="2147483648" r:id="rId1"/>
  </p:sldMasterIdLst>
  <p:sldIdLst>
    <p:sldId id="256" r:id="rId3"/>
  </p:sldIdLst>
  <p:sldSz cx="9144000" cy="6858000" type="screen4x3"/>
  <p:notesSz cx="6858000" cy="9144000"/>
  <p:defaultTextStyle>
    <a:defPPr>
      <a:defRPr lang="fr-FR"/>
    </a:defPPr>
    <a:lvl1pPr algn="l" defTabSz="914400" eaLnBrk="1" hangingPunct="1" latinLnBrk="0" marL="0" rtl="0">
      <a:defRPr kern="1200" sz="1800">
        <a:solidFill>
          <a:schemeClr val="tx1"/>
        </a:solidFill>
        <a:latin typeface="+mn-lt"/>
        <a:ea typeface="+mn-ea"/>
        <a:cs typeface="+mn-cs"/>
      </a:defRPr>
    </a:lvl1pPr>
    <a:lvl2pPr algn="l" defTabSz="914400" eaLnBrk="1" hangingPunct="1" latinLnBrk="0" marL="457200" rtl="0">
      <a:defRPr kern="1200" sz="1800">
        <a:solidFill>
          <a:schemeClr val="tx1"/>
        </a:solidFill>
        <a:latin typeface="+mn-lt"/>
        <a:ea typeface="+mn-ea"/>
        <a:cs typeface="+mn-cs"/>
      </a:defRPr>
    </a:lvl2pPr>
    <a:lvl3pPr algn="l" defTabSz="914400" eaLnBrk="1" hangingPunct="1" latinLnBrk="0" marL="914400" rtl="0">
      <a:defRPr kern="1200" sz="1800">
        <a:solidFill>
          <a:schemeClr val="tx1"/>
        </a:solidFill>
        <a:latin typeface="+mn-lt"/>
        <a:ea typeface="+mn-ea"/>
        <a:cs typeface="+mn-cs"/>
      </a:defRPr>
    </a:lvl3pPr>
    <a:lvl4pPr algn="l" defTabSz="914400" eaLnBrk="1" hangingPunct="1" latinLnBrk="0" marL="1371600" rtl="0">
      <a:defRPr kern="1200" sz="1800">
        <a:solidFill>
          <a:schemeClr val="tx1"/>
        </a:solidFill>
        <a:latin typeface="+mn-lt"/>
        <a:ea typeface="+mn-ea"/>
        <a:cs typeface="+mn-cs"/>
      </a:defRPr>
    </a:lvl4pPr>
    <a:lvl5pPr algn="l" defTabSz="914400" eaLnBrk="1" hangingPunct="1" latinLnBrk="0" marL="1828800" rtl="0">
      <a:defRPr kern="1200" sz="1800">
        <a:solidFill>
          <a:schemeClr val="tx1"/>
        </a:solidFill>
        <a:latin typeface="+mn-lt"/>
        <a:ea typeface="+mn-ea"/>
        <a:cs typeface="+mn-cs"/>
      </a:defRPr>
    </a:lvl5pPr>
    <a:lvl6pPr algn="l" defTabSz="914400" eaLnBrk="1" hangingPunct="1" latinLnBrk="0" marL="2286000" rtl="0">
      <a:defRPr kern="1200" sz="1800">
        <a:solidFill>
          <a:schemeClr val="tx1"/>
        </a:solidFill>
        <a:latin typeface="+mn-lt"/>
        <a:ea typeface="+mn-ea"/>
        <a:cs typeface="+mn-cs"/>
      </a:defRPr>
    </a:lvl6pPr>
    <a:lvl7pPr algn="l" defTabSz="914400" eaLnBrk="1" hangingPunct="1" latinLnBrk="0" marL="2743200" rtl="0">
      <a:defRPr kern="1200" sz="1800">
        <a:solidFill>
          <a:schemeClr val="tx1"/>
        </a:solidFill>
        <a:latin typeface="+mn-lt"/>
        <a:ea typeface="+mn-ea"/>
        <a:cs typeface="+mn-cs"/>
      </a:defRPr>
    </a:lvl7pPr>
    <a:lvl8pPr algn="l" defTabSz="914400" eaLnBrk="1" hangingPunct="1" latinLnBrk="0" marL="3200400" rtl="0">
      <a:defRPr kern="1200" sz="1800">
        <a:solidFill>
          <a:schemeClr val="tx1"/>
        </a:solidFill>
        <a:latin typeface="+mn-lt"/>
        <a:ea typeface="+mn-ea"/>
        <a:cs typeface="+mn-cs"/>
      </a:defRPr>
    </a:lvl8pPr>
    <a:lvl9pPr algn="l" defTabSz="914400" eaLnBrk="1" hangingPunct="1" latinLnBrk="0" marL="3657600" rtl="0">
      <a:defRPr kern="1200" sz="1800">
        <a:solidFill>
          <a:schemeClr val="tx1"/>
        </a:solidFill>
        <a:latin typeface="+mn-lt"/>
        <a:ea typeface="+mn-ea"/>
        <a:cs typeface="+mn-cs"/>
      </a:defRPr>
    </a:lvl9pPr>
  </p:defaultTextStyle>
</p:presentation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>
    <p:present/>
  </p:showPr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</p:extLst>
</p:presentationPr>
</file>

<file path=ppt/tableStyles.xml><?xml version="1.0" encoding="utf-8"?>
<a:tblStyleLst xmlns:a="http://schemas.openxmlformats.org/drawingml/2006/main" def="{5C22544A-7EE6-4342-B048-85BDC9FD1C3A}"/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 showComments="0" lastView="sldView">
  <p:slideViewPr>
    <p:cSldViewPr>
      <p:cViewPr>
        <p:scale>
          <a:sx d="100" n="100"/>
          <a:sy d="100" n="100"/>
        </p:scale>
        <p:origin x="0" y="0"/>
      </p:cViewPr>
    </p:cSldViewPr>
  </p:slideViewPr>
</p:viewPr>
</file>

<file path=ppt/_rels/presentation.xml.rels><?xml version="1.0" encoding="UTF-8" standalone="yes"?>
<Relationships xmlns="http://schemas.openxmlformats.org/package/2006/relationships">
  <Relationship Id="rId1" Type="http://schemas.openxmlformats.org/officeDocument/2006/relationships/slideMaster" Target="slideMasters/slideMaster1.xml"/>
  <Relationship Id="rId2" Type="http://schemas.openxmlformats.org/officeDocument/2006/relationships/theme" Target="theme/theme1.xml"/>
  <Relationship Id="rId3" Type="http://schemas.openxmlformats.org/officeDocument/2006/relationships/slide" Target="slides/slide1.xml"/>
  <Relationship Id="rId4" Type="http://schemas.openxmlformats.org/officeDocument/2006/relationships/presProps" Target="presProps.xml"/>
  <Relationship Id="rId5" Type="http://schemas.openxmlformats.org/officeDocument/2006/relationships/viewProps" Target="viewProps.xml"/>
  <Relationship Id="rId6" Type="http://schemas.openxmlformats.org/officeDocument/2006/relationships/tableStyles" Target="tableStyles.xml"/>
</Relationships>

</file>

<file path=ppt/slideLayouts/_rels/slideLayout1.xml.rels><?xml version="1.0" encoding="UTF-8" standalone="yes"?>
<Relationships xmlns="http://schemas.openxmlformats.org/package/2006/relationships">
  <Relationship Id="rId1" Type="http://schemas.openxmlformats.org/officeDocument/2006/relationships/slideMaster" Target="../slideMasters/slideMaster1.xml"/>
</Relationships>
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Ovr>
    <a:masterClrMapping/>
  </p:clrMapOvr>
</p:sldLayout>
</file>

<file path=ppt/slideMasters/_rels/slideMaster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theme" Target="../theme/theme1.xml"/>
</Relationships>
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Pr>
        <a:solidFill>
          <a:srgbClr val="FFFFFF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</p:cSld>
  <p:clrMap bg1="lt1" tx1="dk1" bg2="lt2" tx2="dk2" accent1="accent1" accent2="accent2" accent3="accent3" accent4="accent4" accent5="accent5" accent6="accent6" hlink="hlink" folHlink="folHlink"/>
  <p:sldLayoutIdLst>
    <p:sldLayoutId id="2479813024" r:id="rId1"/>
  </p:sldLayoutIdLst>
  <p:txStyles>
    <p:titleStyle>
      <a:lvl1pPr algn="ctr">
        <a:defRPr sz="4400" kern="1200">
          <a:solidFill>
            <a:schemeClr val="lt1"/>
          </a:solidFill>
        </a:defRPr>
      </a:lvl1pPr>
      <a:extLst/>
    </p:titleStyle>
    <p:bodyStyle>
      <a:lvl1pPr algn="ctr" indent="-324900">
        <a:defRPr sz="3200" kern="1200">
          <a:solidFill>
            <a:schemeClr val="tx1"/>
          </a:solidFill>
        </a:defRPr>
      </a:lvl1pPr>
      <a:extLst/>
    </p:bodyStyle>
    <p:otherStyle>
      <a:defPPr algn="ctr">
        <a:defRPr kern="1200">
          <a:solidFill>
            <a:schemeClr val="tx1"/>
          </a:solidFill>
        </a:defRPr>
      </a:defPPr>
      <a:extLst/>
    </p:otherStyle>
  </p:txStyles>
</p:sldMaster>
</file>

<file path=ppt/slides/_rels/slide1.xml.rels><?xml version="1.0" encoding="UTF-8" standalone="yes"?>
<Relationships xmlns="http://schemas.openxmlformats.org/package/2006/relationships">
  <Relationship Id="rId1" Type="http://schemas.openxmlformats.org/officeDocument/2006/relationships/slideLayout" Target="../slideLayouts/slideLayout1.xml"/>
  <Relationship Id="rId2" Type="http://schemas.openxmlformats.org/officeDocument/2006/relationships/image" Target="../media/221520_fec49_o1.jpg"/>
  <Relationship Id="rId3" Type="http://schemas.openxmlformats.org/officeDocument/2006/relationships/image" Target="../media/ams-logo-new-js2.png"/>
</Relationships>
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95250"/>
          <a:ext cx="9144000" cy="6858000"/>
          <a:chOff x="0" y="95250"/>
          <a:chExt cx="9144000" cy="6858000"/>
        </a:xfrm>
      </p:grpSpPr>
      <p:sp>
        <p:nvSpPr>
          <p:cNvPr id="1" name=""/>
          <p:cNvSpPr txBox="1"/>
          <p:nvPr/>
        </p:nvSpPr>
        <p:spPr>
          <a:xfrm>
            <a:off x="285750" y="95250"/>
            <a:ext cx="8572500" cy="762000"/>
          </a:xfrm>
          <a:prstGeom prst="rect">
            <a:avLst/>
          </a:prstGeom>
          <a:noFill/>
        </p:spPr>
        <p:txBody>
          <a:bodyPr rtlCol="0" bIns="45720" lIns="91440" rIns="91440" tIns="45720">
            <a:spAutoFit/>
          </a:bodyPr>
          <a:lstStyle/>
          <a:p>
            <a:pPr algn="ctr" rtl="0" fontAlgn="base" marL="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Integrating measures of remnant cholesterol and inflammation: risky business?]]></a:t>
            </a:r>
          </a:p>
        </p:txBody>
      </p:sp>
      <p:cxnSp>
        <p:nvCxnSpPr>
          <p:cNvPr id="2" name=""/>
          <p:cNvCxnSpPr/>
          <p:nvPr/>
        </p:nvCxnSpPr>
        <p:spPr>
          <a:xfrm>
            <a:off x="0" y="6000750"/>
            <a:ext cx="9144000" cy="0"/>
          </a:xfrm>
          <a:prstGeom prst="line">
            <a:avLst/>
          </a:prstGeom>
          <a:ln w="12700" cap="flat" cmpd="sng" algn="ctr">
            <a:solidFill>
              <a:srgbClr val="DDDDDD">
                <a:alpha val="100000"/>
              </a:srgbClr>
            </a:solidFill>
            <a:prstDash val="solid"/>
            <a:round/>
            <a:headEnd type="none" w="med" len="med"/>
            <a:tailEnd type="none" w="med" len="med"/>
          </a:ln>
        </p:spPr>
      </p:cxnSp>
      <p:pic>
        <p:nvPicPr>
          <p:cNvPr id="3" name="PHPPresentation logo" descr="PHPPresentation logo"/>
          <p:cNvPicPr>
            <a:picLocks noChangeAspect="1"/>
          </p:cNvPicPr>
          <p:nvPr/>
        </p:nvPicPr>
        <p:blipFill>
          <a:blip r:embed="rId2"/>
          <a:stretch>
            <a:fillRect/>
          </a:stretch>
        </p:blipFill>
        <p:spPr>
          <a:xfrm>
            <a:off x="2905125" y="952500"/>
            <a:ext cx="3333750" cy="3695700"/>
          </a:xfrm>
          <a:prstGeom prst="rect">
            <a:avLst/>
          </a:prstGeom>
          <a:noFill/>
          <a:effectLst>
            <a:outerShdw blurRad="57150" dist="95250" dir="2700000" algn="br" rotWithShape="0">
              <a:srgbClr val="000000">
                <a:alpha val="50000"/>
              </a:srgbClr>
            </a:outerShdw>
          </a:effectLst>
        </p:spPr>
      </p:pic>
      <p:sp>
        <p:nvSpPr>
          <p:cNvPr id="4" name=""/>
          <p:cNvSpPr txBox="1"/>
          <p:nvPr/>
        </p:nvSpPr>
        <p:spPr>
          <a:xfrm>
            <a:off x="0" y="6000750"/>
            <a:ext cx="7239000" cy="857250"/>
          </a:xfrm>
          <a:prstGeom prst="rect">
            <a:avLst/>
          </a:prstGeom>
          <a:noFill/>
        </p:spPr>
        <p:txBody>
          <a:bodyPr anchor="ctr" rtlCol="0" bIns="45720" lIns="91440" rIns="91440" tIns="45720">
            <a:spAutoFit/>
          </a:bodyPr>
          <a:lstStyle/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b="1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DOI: ]]></a:t>
            </a:r>
            <a:r>
              <a:rPr lang="en-US" sz="14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10.5114/aoms/221520]]></a:t>
            </a:r>
          </a:p>
          <a:p>
            <a:pPr algn="l" rtl="0" fontAlgn="ctr" marL="190500" marR="0" indent="0" lvl="0">
              <a:lnSpc>
                <a:spcPct val="100000"/>
              </a:lnSpc>
              <a:spcBef>
                <a:spcPts val="0"/>
              </a:spcBef>
              <a:spcAft>
                <a:spcPts val="0"/>
              </a:spcAft>
            </a:pPr>
            <a:r>
              <a:rPr lang="en-US" sz="1200" spc="0" u="none">
                <a:solidFill>
                  <a:srgbClr val="000000">
                    <a:alpha val="100000"/>
                  </a:srgbClr>
                </a:solidFill>
                <a:latin typeface="Calibri"/>
              </a:rPr>
              <a:t><![CDATA[Arch Med Sci 2026;22(2):684-686]]></a:t>
            </a:r>
          </a:p>
        </p:txBody>
      </p:sp>
      <p:pic>
        <p:nvPicPr>
          <p:cNvPr id="5" name="" descr=""/>
          <p:cNvPicPr>
            <a:picLocks noChangeAspect="1"/>
          </p:cNvPicPr>
          <p:nvPr/>
        </p:nvPicPr>
        <p:blipFill>
          <a:blip r:embed="rId3"/>
          <a:stretch>
            <a:fillRect/>
          </a:stretch>
        </p:blipFill>
        <p:spPr>
          <a:xfrm>
            <a:off x="7715250" y="6581775"/>
            <a:ext cx="952500" cy="180975"/>
          </a:xfrm>
          <a:prstGeom prst="rect">
            <a:avLst/>
          </a:prstGeom>
          <a:noFill/>
        </p:spPr>
      </p:pic>
    </p:spTree>
  </p:cSld>
  <p:clrMapOvr>
    <a:masterClrMapping/>
  </p:clrMapOvr>
</p:sld>
</file>

<file path=ppt/theme/theme1.xml><?xml version="1.0" encoding="utf-8"?>
<a:theme xmlns:a="http://schemas.openxmlformats.org/drawingml/2006/main" name="Theme47">
  <a:themeElements>
    <a:clrScheme name="Theme47">
      <a:dk1>
        <a:sysClr val="windowText" lastClr="000000"/>
      </a:dk1>
      <a:lt1>
        <a:sysClr val="window" lastClr="FFFFFF"/>
      </a:lt1>
      <a:dk2>
        <a:srgbClr val="1F497D"/>
      </a:dk2>
      <a:lt2>
        <a:srgbClr val="EEECE1"/>
      </a:lt2>
      <a:accent1>
        <a:srgbClr val="4F81BD"/>
      </a:accent1>
      <a:accent2>
        <a:srgbClr val="C0504D"/>
      </a:accent2>
      <a:accent3>
        <a:srgbClr val="9BBB59"/>
      </a:accent3>
      <a:accent4>
        <a:srgbClr val="8064A2"/>
      </a:accent4>
      <a:accent5>
        <a:srgbClr val="4BACC6"/>
      </a:accent5>
      <a:accent6>
        <a:srgbClr val="F79646"/>
      </a:accent6>
      <a:hlink>
        <a:srgbClr val="0000FF"/>
      </a:hlink>
      <a:folHlink>
        <a:srgbClr val="800080"/>
      </a:folHlink>
    </a:clrScheme>
    <a:fontScheme name="Theme47">
      <a:maj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ajorFont>
      <a:minorFont>
        <a:latin typeface="Calibri"/>
        <a:ea typeface=""/>
        <a:cs typeface=""/>
        <a:font script="Jpan" typeface="ＭＳ Ｐゴシック"/>
        <a:font script="Hang" typeface="맑은 고딕"/>
        <a:font script="Hans" typeface="宋体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</a:minorFont>
    </a:fontScheme>
    <a:fmtScheme name="Theme47">
      <a:fillStyleLst>
        <a:solidFill>
          <a:schemeClr val="phClr"/>
        </a:solidFill>
        <a:gradFill rotWithShape="1">
          <a:gsLst>
            <a:gs pos="0">
              <a:schemeClr val="phClr">
                <a:tint val="50000"/>
                <a:satMod val="300000"/>
              </a:schemeClr>
            </a:gs>
            <a:gs pos="35000">
              <a:schemeClr val="phClr">
                <a:tint val="37000"/>
                <a:satMod val="300000"/>
              </a:schemeClr>
            </a:gs>
            <a:gs pos="100000">
              <a:schemeClr val="phClr">
                <a:tint val="15000"/>
                <a:satMod val="350000"/>
              </a:schemeClr>
            </a:gs>
          </a:gsLst>
          <a:lin ang="16200000" scaled="1"/>
        </a:gradFill>
        <a:gradFill rotWithShape="1">
          <a:gsLst>
            <a:gs pos="0">
              <a:schemeClr val="phClr">
                <a:shade val="51000"/>
                <a:satMod val="130000"/>
              </a:schemeClr>
            </a:gs>
            <a:gs pos="80000">
              <a:schemeClr val="phClr">
                <a:shade val="93000"/>
                <a:satMod val="130000"/>
              </a:schemeClr>
            </a:gs>
            <a:gs pos="100000">
              <a:schemeClr val="phClr">
                <a:shade val="94000"/>
                <a:satMod val="135000"/>
              </a:schemeClr>
            </a:gs>
          </a:gsLst>
          <a:lin ang="16200000" scaled="0"/>
        </a:gradFill>
      </a:fillStyleLst>
      <a:lnStyleLst>
        <a:ln w="9525" cap="flat" cmpd="sng" algn="ctr">
          <a:solidFill>
            <a:schemeClr val="phClr">
              <a:shade val="95000"/>
              <a:satMod val="105000"/>
            </a:schemeClr>
          </a:solidFill>
          <a:prstDash val="solid"/>
        </a:ln>
        <a:ln w="25400" cap="flat" cmpd="sng" algn="ctr">
          <a:solidFill>
            <a:schemeClr val="phClr"/>
          </a:solidFill>
          <a:prstDash val="solid"/>
        </a:ln>
        <a:ln w="38100" cap="flat" cmpd="sng" algn="ctr">
          <a:solidFill>
            <a:schemeClr val="phClr"/>
          </a:solidFill>
          <a:prstDash val="solid"/>
        </a:ln>
      </a:lnStyleLst>
      <a:effectStyleLst>
        <a:effectStyle>
          <a:effectLst>
            <a:outerShdw blurRad="40000" dir="5400000" dist="20000" rotWithShape="0">
              <a:srgbClr val="000000">
                <a:alpha val="38000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"/>
              </a:srgbClr>
            </a:outerShdw>
          </a:effectLst>
        </a:effectStyle>
        <a:effectStyle>
          <a:effectLst>
            <a:outerShdw blurRad="40000" dir="5400000" dist="23000" rotWithShape="0">
              <a:srgbClr val="000000">
                <a:alpha val="35000"/>
              </a:srgbClr>
            </a:outerShdw>
          </a:effectLst>
          <a:scene3d>
            <a:camera prst="orthographicFront">
              <a:rot lat="0" lon="0" rev="0"/>
            </a:camera>
            <a:lightRig dir="t" rig="threePt">
              <a:rot lat="0" lon="0" rev="1200000"/>
            </a:lightRig>
          </a:scene3d>
          <a:sp3d>
            <a:bevelT h="25400" w="63500"/>
          </a:sp3d>
        </a:effectStyle>
      </a:effectStyleLst>
      <a:bgFillStyleLst>
        <a:solidFill>
          <a:schemeClr val="phClr"/>
        </a:solidFill>
        <a:gradFill rotWithShape="1">
          <a:gsLst>
            <a:gs pos="0">
              <a:schemeClr val="phClr">
                <a:tint val="40000"/>
                <a:satMod val="350000"/>
              </a:schemeClr>
            </a:gs>
            <a:gs pos="40000">
              <a:schemeClr val="phClr">
                <a:tint val="45000"/>
                <a:shade val="99000"/>
                <a:satMod val="350000"/>
              </a:schemeClr>
            </a:gs>
            <a:gs pos="100000">
              <a:schemeClr val="phClr">
                <a:shade val="20000"/>
                <a:satMod val="255000"/>
              </a:schemeClr>
            </a:gs>
          </a:gsLst>
          <a:path path="circle">
            <a:fillToRect b="180000" l="50000" r="50000" t="-80000"/>
          </a:path>
        </a:gradFill>
        <a:gradFill rotWithShape="1">
          <a:gsLst>
            <a:gs pos="0">
              <a:schemeClr val="phClr">
                <a:tint val="80000"/>
                <a:satMod val="300000"/>
              </a:schemeClr>
            </a:gs>
            <a:gs pos="100000">
              <a:schemeClr val="phClr">
                <a:shade val="30000"/>
                <a:satMod val="200000"/>
              </a:schemeClr>
            </a:gs>
          </a:gsLst>
          <a:path path="circle">
            <a:fillToRect b="50000" l="50000" r="50000" t="50000"/>
          </a:path>
        </a:gradFill>
      </a:bgFillStyleLst>
    </a:fmtScheme>
  </a:themeElements>
  <a:objectDefaults/>
  <a:extraClrSchemeLst/>
</a:theme>
</file>

<file path=docProps/app.xml><?xml version="1.0" encoding="utf-8"?>
<Properties xmlns="http://schemas.openxmlformats.org/officeDocument/2006/extended-properties" xmlns:vt="http://schemas.openxmlformats.org/officeDocument/2006/docPropsVTypes">
  <Application>Microsoft Office PowerPoint</Application>
  <Slides>1</Slides>
  <ScaleCrop>false</ScaleCrop>
  <HeadingPairs>
    <vt:vector size="4" baseType="variant">
      <vt:variant>
        <vt:lpstr>Theme</vt:lpstr>
      </vt:variant>
      <vt:variant>
        <vt:i4>1</vt:i4>
      </vt:variant>
      <vt:variant>
        <vt:lpstr>Slide Titles</vt:lpstr>
      </vt:variant>
      <vt:variant>
        <vt:i4>1</vt:i4>
      </vt:variant>
    </vt:vector>
  </HeadingPairs>
  <TitlesOfParts>
    <vt:vector size="1" baseType="lpstr">
      <vt:lpstr>Office Theme</vt:lpstr>
    </vt:vector>
  </TitlesOfParts>
  <Company>Microsoft Corporation</Company>
  <LinksUpToDate>false</LinksUpToDate>
  <SharedDoc>false</SharedDoc>
  <HyperlinksChanged>false</HyperlinksChanged>
  <AppVersion>12.0000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creator>Unknown Creator</dc:creator>
  <cp:lastModifiedBy>Unknown Creator</cp:lastModifiedBy>
  <dcterms:created xsi:type="dcterms:W3CDTF">2026-09-30T19:32:31Z</dcterms:created>
  <dcterms:modified xsi:type="dcterms:W3CDTF">2026-09-30T19:32:31Z</dcterms:modified>
  <dc:title>Untitled Presentation</dc:title>
  <dc:description/>
  <dc:subject/>
  <cp:keywords/>
  <cp:category/>
</cp:coreProperties>
</file>

<file path=docProps/custom.xml><?xml version="1.0" encoding="utf-8"?>
<Properties xmlns="http://schemas.openxmlformats.org/officeDocument/2006/custom-properties" xmlns:vt="http://schemas.openxmlformats.org/officeDocument/2006/docPropsVTypes"/>
</file>