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5159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776_2308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enetically proxied preference for savoury foods and breast cancer risk: a Mendelian randomis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01-19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2026-07-08T08:35:26Z</dcterms:created>
  <dcterms:modified xsi:type="dcterms:W3CDTF">2026-07-08T08:35:26Z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