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0032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776_2308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netically proxied preference for savoury foods and breast cancer risk: a Mendelian randomis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7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1-19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2026-08-17T17:16:33Z</dcterms:created>
  <dcterms:modified xsi:type="dcterms:W3CDTF">2026-08-17T17:16:33Z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