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74184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776_2308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enetically proxied preference for savoury foods and breast cancer risk: a Mendelian randomis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77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01-19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6">
  <a:themeElements>
    <a:clrScheme name="Theme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2026-09-06T20:12:51Z</dcterms:created>
  <dcterms:modified xsi:type="dcterms:W3CDTF">2026-09-06T20:12:51Z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