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25366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776_2308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enetically proxied preference for savoury foods and breast cancer risk: a Mendelian randomis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177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901-190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7">
  <a:themeElements>
    <a:clrScheme name="Theme7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2026-10-17T11:43:11Z</dcterms:created>
  <dcterms:modified xsi:type="dcterms:W3CDTF">2026-10-17T11:43:11Z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