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909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776_2308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netically proxied preference for savoury foods and breast cancer risk: a Mendelian randomis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7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01-19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2026-11-06T14:17:16Z</dcterms:created>
  <dcterms:modified xsi:type="dcterms:W3CDTF">2026-11-06T14:17:16Z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