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25035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776_2308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enetically proxied preference for savoury foods and breast cancer risk: a Mendelian randomis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77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901-190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9">
  <a:themeElements>
    <a:clrScheme name="Theme3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2026-07-28T10:21:19Z</dcterms:created>
  <dcterms:modified xsi:type="dcterms:W3CDTF">2026-07-28T10:21:19Z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