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65915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899_4dc8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utologous haematopoietic stem cell transplantation in standard-risk T-cell acute lymphoblastic leukaemia/lymphoma with negative residual disease statu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89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5-190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2026-09-05T21:14:42Z</dcterms:created>
  <dcterms:modified xsi:type="dcterms:W3CDTF">2026-09-05T21:14:42Z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