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15191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899_4dc8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utologous haematopoietic stem cell transplantation in standard-risk T-cell acute lymphoblastic leukaemia/lymphoma with negative residual disease stat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89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905-190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9">
  <a:themeElements>
    <a:clrScheme name="Theme3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2026-10-16T07:27:17Z</dcterms:created>
  <dcterms:modified xsi:type="dcterms:W3CDTF">2026-10-16T07:27:17Z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