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18569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899_4dc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utologous haematopoietic stem cell transplantation in standard-risk T-cell acute lymphoblastic leukaemia/lymphoma with negative residual disease sta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8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5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3">
  <a:themeElements>
    <a:clrScheme name="Theme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2026-07-27T16:23:44Z</dcterms:created>
  <dcterms:modified xsi:type="dcterms:W3CDTF">2026-07-27T16:23:44Z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