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89956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1899_4dc8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utologous haematopoietic stem cell transplantation in standard-risk T-cell acute lymphoblastic leukaemia/lymphoma with negative residual disease statu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189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905-190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3">
  <a:themeElements>
    <a:clrScheme name="Theme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2026-11-05T12:54:48Z</dcterms:created>
  <dcterms:modified xsi:type="dcterms:W3CDTF">2026-11-05T12:54:48Z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