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9170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899_4dc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utologous haematopoietic stem cell transplantation in standard-risk T-cell acute lymphoblastic leukaemia/lymphoma with negative residual disease sta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89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5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2026-08-16T17:19:40Z</dcterms:created>
  <dcterms:modified xsi:type="dcterms:W3CDTF">2026-08-16T17:19:40Z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