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7184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186_9ca7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gative association between serum lutein/zeaxanthin levels and migraine in American adults: a retrospective study from NHA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1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893-19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2026-09-06T13:43:04Z</dcterms:created>
  <dcterms:modified xsi:type="dcterms:W3CDTF">2026-09-06T13:43:04Z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