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96505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4186_9ca7f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egative association between serum lutein/zeaxanthin levels and migraine in American adults: a retrospective study from NHAN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238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418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893-190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6">
  <a:themeElements>
    <a:clrScheme name="Theme9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2026-11-06T07:06:17Z</dcterms:created>
  <dcterms:modified xsi:type="dcterms:W3CDTF">2026-11-06T07:06:17Z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