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2505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186_9ca7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gative association between serum lutein/zeaxanthin levels and migraine in American adults: a retrospective study from NHA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38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418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893-19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2026-07-28T10:24:55Z</dcterms:created>
  <dcterms:modified xsi:type="dcterms:W3CDTF">2026-07-28T10:24:55Z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