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938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12_1d9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two growth hormone-secreting invasive pituitary adenomas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3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6-19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2026-10-16T19:06:26Z</dcterms:created>
  <dcterms:modified xsi:type="dcterms:W3CDTF">2026-10-16T19:06:26Z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