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173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312_1d96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two growth hormone-secreting invasive pituitary adenomas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31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6-19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2026-08-16T17:23:48Z</dcterms:created>
  <dcterms:modified xsi:type="dcterms:W3CDTF">2026-08-16T17:23:48Z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