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92821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4312_1d96b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ase report of two growth hormone-secreting invasive pituitary adenomas and literature review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0375" y="952500"/>
            <a:ext cx="3133725" cy="2781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431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3):1926-193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2">
  <a:themeElements>
    <a:clrScheme name="Theme4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2026-11-05T20:52:17Z</dcterms:created>
  <dcterms:modified xsi:type="dcterms:W3CDTF">2026-11-05T20:52:17Z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