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1853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312_1d96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se report of two growth hormone-secreting invasive pituitary adenomas 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5" y="952500"/>
            <a:ext cx="3133725" cy="2781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31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26-19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2026-07-27T16:17:22Z</dcterms:created>
  <dcterms:modified xsi:type="dcterms:W3CDTF">2026-07-27T16:17:22Z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