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554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312_1d96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two growth hormone-secreting invasive pituitary adenomas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33725" cy="2781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26-19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2026-07-07T15:46:13Z</dcterms:created>
  <dcterms:modified xsi:type="dcterms:W3CDTF">2026-07-07T15:46:13Z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