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4711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4383_940e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rental anxiety during cardiological observation of infants with minor intracardiac shun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43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09-19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2026-09-26T20:34:55Z</dcterms:created>
  <dcterms:modified xsi:type="dcterms:W3CDTF">2026-09-26T20:34:55Z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