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185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83_940e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ental anxiety during cardiological observation of infants with minor intracardiac shu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9-19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2026-09-06T13:44:43Z</dcterms:created>
  <dcterms:modified xsi:type="dcterms:W3CDTF">2026-09-06T13:44:43Z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