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9517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383_940e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arental anxiety during cardiological observation of infants with minor intracardiac shu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2897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3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09-191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2026-11-06T03:24:36Z</dcterms:created>
  <dcterms:modified xsi:type="dcterms:W3CDTF">2026-11-06T03:24:36Z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