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5195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383_940e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rental anxiety during cardiological observation of infants with minor intracardiac shu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9-19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2026-07-08T09:34:17Z</dcterms:created>
  <dcterms:modified xsi:type="dcterms:W3CDTF">2026-07-08T09:34:17Z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