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83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66_cc32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mpedoic acid in a high-risk primary-prevention patient unable to take statins: a case-based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67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8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2026-08-04T18:17:21Z</dcterms:created>
  <dcterms:modified xsi:type="dcterms:W3CDTF">2026-08-04T18:17:21Z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