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1519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4766_cc32e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empedoic acid in a high-risk primary-prevention patient unable to take statins: a case-based approach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67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476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18-19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2026-10-04T17:40:36Z</dcterms:created>
  <dcterms:modified xsi:type="dcterms:W3CDTF">2026-10-04T17:40:36Z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