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198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66_cc32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mpedoic acid in a high-risk primary-prevention patient unable to take statins: a case-based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67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2026-06-25T16:06:33Z</dcterms:created>
  <dcterms:modified xsi:type="dcterms:W3CDTF">2026-06-25T16:06:33Z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