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89403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4766_cc32e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empedoic acid in a high-risk primary-prevention patient unable to take statins: a case-based approach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6671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476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:1918-192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">
  <a:themeElements>
    <a:clrScheme name="Theme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2026-10-24T21:35:59Z</dcterms:created>
  <dcterms:modified xsi:type="dcterms:W3CDTF">2026-10-24T21:35:59Z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