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217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766_cc32e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mpedoic acid in a high-risk primary-prevention patient unable to take statins: a case-based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67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7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18-19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2026-08-24T21:05:07Z</dcterms:created>
  <dcterms:modified xsi:type="dcterms:W3CDTF">2026-08-24T21:05:07Z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