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6453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771_b230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<i>TMPRSS6</i> gene polymorphisms with severity of iron deficiency anemia in Uzbek schoolchildren: a molecular case-control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77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14-19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2026-09-05T17:25:24Z</dcterms:created>
  <dcterms:modified xsi:type="dcterms:W3CDTF">2026-09-05T17:25:24Z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