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13194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4771_b230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of <i>TMPRSS6</i> gene polymorphisms with severity of iron deficiency anemia in Uzbek schoolchildren: a molecular case-control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2750" y="952500"/>
            <a:ext cx="322897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477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914-191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2">
  <a:themeElements>
    <a:clrScheme name="Theme1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2026-10-16T01:54:29Z</dcterms:created>
  <dcterms:modified xsi:type="dcterms:W3CDTF">2026-10-16T01:54:29Z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