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418022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24771_b2300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ssociation of <i>TMPRSS6</i> gene polymorphisms with severity of iron deficiency anemia in Uzbek schoolchildren: a molecular case-control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52750" y="952500"/>
            <a:ext cx="3228975" cy="45624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2477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3):1914-191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1">
  <a:themeElements>
    <a:clrScheme name="Theme9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2026-07-27T14:52:32Z</dcterms:created>
  <dcterms:modified xsi:type="dcterms:W3CDTF">2026-07-27T14:52:32Z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