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099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71_b23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<i>TMPRSS6</i> gene polymorphisms with severity of iron deficiency anemia in Uzbek schoolchildren: a molecular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4-19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2026-08-16T15:21:52Z</dcterms:created>
  <dcterms:modified xsi:type="dcterms:W3CDTF">2026-08-16T15:21:52Z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