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in the serum TG intervals: <100, 100–149 and 150–499 mg/dL, and their percentile distribution was analyzed.
Results
Serum TG, RC and sdLDL-C were higher in overweight / obese participants and in those with prediabetes. In subjects with serum TG <100, 100–149 and 150–499 mg/dL, RC and sdLDL-C levels were successively higher, with values adopted as cut-offs for high ASCVD risk observed in both intervals >100 mg/dL. Participants with serum RC and sdLDL-C above these cutoffs had higher TG. Serum TG of 100 mg/dL and 150 mg/dL were the 55.9th and 88.2nd percentile, respectively, serum RC of 24 mg/dL was the 73.8th percentile, and serum sdLDL-C of 30 mg/dL (adopted cut-offs) was the 38th percentile of the distribution results.
Conclusions
We found an association between serum RC and sdLDL-C, and TG levels >100 mg/dL indicating that serum TG levels of 100–150 mg/dL already represent a state of possible TRL remnants and sdLDL accumulation. Calculated serum RC/sdLDL-C may be considered a useful supplement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064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 and small dense low-density lipoprotein cholesterol levels –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2026-07-14T00:50:26Z</dcterms:created>
  <dcterms:modified xsi:type="dcterms:W3CDTF">2026-07-14T00:50:26Z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